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3"/>
  </p:sldMasterIdLst>
  <p:notesMasterIdLst>
    <p:notesMasterId r:id="rId5"/>
  </p:notesMasterIdLst>
  <p:sldIdLst>
    <p:sldId id="293" r:id="rId4"/>
    <p:sldId id="344" r:id="rId6"/>
    <p:sldId id="336" r:id="rId7"/>
    <p:sldId id="337" r:id="rId8"/>
    <p:sldId id="333" r:id="rId9"/>
    <p:sldId id="352" r:id="rId10"/>
    <p:sldId id="334" r:id="rId11"/>
    <p:sldId id="332" r:id="rId12"/>
    <p:sldId id="357" r:id="rId13"/>
    <p:sldId id="294" r:id="rId14"/>
    <p:sldId id="298" r:id="rId15"/>
  </p:sldIdLst>
  <p:sldSz cx="11522075" cy="7200900"/>
  <p:notesSz cx="6858000" cy="9144000"/>
  <p:defaultTextStyle>
    <a:defPPr>
      <a:defRPr lang="zh-CN"/>
    </a:defPPr>
    <a:lvl1pPr marL="0" algn="l" defTabSz="1049020" rtl="0" eaLnBrk="1" latinLnBrk="0" hangingPunct="1">
      <a:defRPr sz="2100" kern="1200">
        <a:solidFill>
          <a:schemeClr val="tx1"/>
        </a:solidFill>
        <a:latin typeface="+mn-lt"/>
        <a:ea typeface="+mn-ea"/>
        <a:cs typeface="+mn-cs"/>
      </a:defRPr>
    </a:lvl1pPr>
    <a:lvl2pPr marL="524510" algn="l" defTabSz="1049020" rtl="0" eaLnBrk="1" latinLnBrk="0" hangingPunct="1">
      <a:defRPr sz="2100" kern="1200">
        <a:solidFill>
          <a:schemeClr val="tx1"/>
        </a:solidFill>
        <a:latin typeface="+mn-lt"/>
        <a:ea typeface="+mn-ea"/>
        <a:cs typeface="+mn-cs"/>
      </a:defRPr>
    </a:lvl2pPr>
    <a:lvl3pPr marL="1049020" algn="l" defTabSz="1049020" rtl="0" eaLnBrk="1" latinLnBrk="0" hangingPunct="1">
      <a:defRPr sz="2100" kern="1200">
        <a:solidFill>
          <a:schemeClr val="tx1"/>
        </a:solidFill>
        <a:latin typeface="+mn-lt"/>
        <a:ea typeface="+mn-ea"/>
        <a:cs typeface="+mn-cs"/>
      </a:defRPr>
    </a:lvl3pPr>
    <a:lvl4pPr marL="1573530" algn="l" defTabSz="1049020" rtl="0" eaLnBrk="1" latinLnBrk="0" hangingPunct="1">
      <a:defRPr sz="2100" kern="1200">
        <a:solidFill>
          <a:schemeClr val="tx1"/>
        </a:solidFill>
        <a:latin typeface="+mn-lt"/>
        <a:ea typeface="+mn-ea"/>
        <a:cs typeface="+mn-cs"/>
      </a:defRPr>
    </a:lvl4pPr>
    <a:lvl5pPr marL="2098040" algn="l" defTabSz="1049020" rtl="0" eaLnBrk="1" latinLnBrk="0" hangingPunct="1">
      <a:defRPr sz="2100" kern="1200">
        <a:solidFill>
          <a:schemeClr val="tx1"/>
        </a:solidFill>
        <a:latin typeface="+mn-lt"/>
        <a:ea typeface="+mn-ea"/>
        <a:cs typeface="+mn-cs"/>
      </a:defRPr>
    </a:lvl5pPr>
    <a:lvl6pPr marL="2623185" algn="l" defTabSz="1049020" rtl="0" eaLnBrk="1" latinLnBrk="0" hangingPunct="1">
      <a:defRPr sz="2100" kern="1200">
        <a:solidFill>
          <a:schemeClr val="tx1"/>
        </a:solidFill>
        <a:latin typeface="+mn-lt"/>
        <a:ea typeface="+mn-ea"/>
        <a:cs typeface="+mn-cs"/>
      </a:defRPr>
    </a:lvl6pPr>
    <a:lvl7pPr marL="3147695" algn="l" defTabSz="1049020" rtl="0" eaLnBrk="1" latinLnBrk="0" hangingPunct="1">
      <a:defRPr sz="2100" kern="1200">
        <a:solidFill>
          <a:schemeClr val="tx1"/>
        </a:solidFill>
        <a:latin typeface="+mn-lt"/>
        <a:ea typeface="+mn-ea"/>
        <a:cs typeface="+mn-cs"/>
      </a:defRPr>
    </a:lvl7pPr>
    <a:lvl8pPr marL="3672205" algn="l" defTabSz="1049020" rtl="0" eaLnBrk="1" latinLnBrk="0" hangingPunct="1">
      <a:defRPr sz="2100" kern="1200">
        <a:solidFill>
          <a:schemeClr val="tx1"/>
        </a:solidFill>
        <a:latin typeface="+mn-lt"/>
        <a:ea typeface="+mn-ea"/>
        <a:cs typeface="+mn-cs"/>
      </a:defRPr>
    </a:lvl8pPr>
    <a:lvl9pPr marL="4196715" algn="l" defTabSz="1049020" rtl="0" eaLnBrk="1" latinLnBrk="0" hangingPunct="1">
      <a:defRPr sz="21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0" d="100"/>
          <a:sy n="70" d="100"/>
        </p:scale>
        <p:origin x="-834" y="-840"/>
      </p:cViewPr>
      <p:guideLst>
        <p:guide orient="horz" pos="1510"/>
        <p:guide pos="3688"/>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jpeg>
</file>

<file path=ppt/media/image21.png>
</file>

<file path=ppt/media/image22.GIF>
</file>

<file path=ppt/media/image23.jpeg>
</file>

<file path=ppt/media/image24.jpeg>
</file>

<file path=ppt/media/image25.jpeg>
</file>

<file path=ppt/media/image26.jpeg>
</file>

<file path=ppt/media/image27.png>
</file>

<file path=ppt/media/image28.jpeg>
</file>

<file path=ppt/media/image29.png>
</file>

<file path=ppt/media/image3.jpe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8DCE13A-99B6-4D7C-BE30-BB7EFD6B734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A62A75-6D3F-46DF-A745-516257E695E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1049020" rtl="0" eaLnBrk="1" latinLnBrk="0" hangingPunct="1">
      <a:defRPr sz="1400" kern="1200">
        <a:solidFill>
          <a:schemeClr val="tx1"/>
        </a:solidFill>
        <a:latin typeface="+mn-lt"/>
        <a:ea typeface="+mn-ea"/>
        <a:cs typeface="+mn-cs"/>
      </a:defRPr>
    </a:lvl1pPr>
    <a:lvl2pPr marL="524510" algn="l" defTabSz="1049020" rtl="0" eaLnBrk="1" latinLnBrk="0" hangingPunct="1">
      <a:defRPr sz="1400" kern="1200">
        <a:solidFill>
          <a:schemeClr val="tx1"/>
        </a:solidFill>
        <a:latin typeface="+mn-lt"/>
        <a:ea typeface="+mn-ea"/>
        <a:cs typeface="+mn-cs"/>
      </a:defRPr>
    </a:lvl2pPr>
    <a:lvl3pPr marL="1049020" algn="l" defTabSz="1049020" rtl="0" eaLnBrk="1" latinLnBrk="0" hangingPunct="1">
      <a:defRPr sz="1400" kern="1200">
        <a:solidFill>
          <a:schemeClr val="tx1"/>
        </a:solidFill>
        <a:latin typeface="+mn-lt"/>
        <a:ea typeface="+mn-ea"/>
        <a:cs typeface="+mn-cs"/>
      </a:defRPr>
    </a:lvl3pPr>
    <a:lvl4pPr marL="1573530" algn="l" defTabSz="1049020" rtl="0" eaLnBrk="1" latinLnBrk="0" hangingPunct="1">
      <a:defRPr sz="1400" kern="1200">
        <a:solidFill>
          <a:schemeClr val="tx1"/>
        </a:solidFill>
        <a:latin typeface="+mn-lt"/>
        <a:ea typeface="+mn-ea"/>
        <a:cs typeface="+mn-cs"/>
      </a:defRPr>
    </a:lvl4pPr>
    <a:lvl5pPr marL="2098040" algn="l" defTabSz="1049020" rtl="0" eaLnBrk="1" latinLnBrk="0" hangingPunct="1">
      <a:defRPr sz="1400" kern="1200">
        <a:solidFill>
          <a:schemeClr val="tx1"/>
        </a:solidFill>
        <a:latin typeface="+mn-lt"/>
        <a:ea typeface="+mn-ea"/>
        <a:cs typeface="+mn-cs"/>
      </a:defRPr>
    </a:lvl5pPr>
    <a:lvl6pPr marL="2623185" algn="l" defTabSz="1049020" rtl="0" eaLnBrk="1" latinLnBrk="0" hangingPunct="1">
      <a:defRPr sz="1400" kern="1200">
        <a:solidFill>
          <a:schemeClr val="tx1"/>
        </a:solidFill>
        <a:latin typeface="+mn-lt"/>
        <a:ea typeface="+mn-ea"/>
        <a:cs typeface="+mn-cs"/>
      </a:defRPr>
    </a:lvl6pPr>
    <a:lvl7pPr marL="3147695" algn="l" defTabSz="1049020" rtl="0" eaLnBrk="1" latinLnBrk="0" hangingPunct="1">
      <a:defRPr sz="1400" kern="1200">
        <a:solidFill>
          <a:schemeClr val="tx1"/>
        </a:solidFill>
        <a:latin typeface="+mn-lt"/>
        <a:ea typeface="+mn-ea"/>
        <a:cs typeface="+mn-cs"/>
      </a:defRPr>
    </a:lvl7pPr>
    <a:lvl8pPr marL="3672205" algn="l" defTabSz="1049020" rtl="0" eaLnBrk="1" latinLnBrk="0" hangingPunct="1">
      <a:defRPr sz="1400" kern="1200">
        <a:solidFill>
          <a:schemeClr val="tx1"/>
        </a:solidFill>
        <a:latin typeface="+mn-lt"/>
        <a:ea typeface="+mn-ea"/>
        <a:cs typeface="+mn-cs"/>
      </a:defRPr>
    </a:lvl8pPr>
    <a:lvl9pPr marL="4196715" algn="l" defTabSz="1049020"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DA62A75-6D3F-46DF-A745-516257E695E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784C1E-3BA8-41B6-811F-6C988BEE5CA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784C1E-3BA8-41B6-811F-6C988BEE5CA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784C1E-3BA8-41B6-811F-6C988BEE5CA2}"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25D19B4-317D-4BF8-AE3C-BA9BF95B106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25D19B4-317D-4BF8-AE3C-BA9BF95B106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784C1E-3BA8-41B6-811F-6C988BEE5CA2}"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784C1E-3BA8-41B6-811F-6C988BEE5CA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64156" y="2236949"/>
            <a:ext cx="9793764" cy="1543527"/>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728313" y="4080512"/>
            <a:ext cx="8065453" cy="1840230"/>
          </a:xfrm>
        </p:spPr>
        <p:txBody>
          <a:bodyPr/>
          <a:lstStyle>
            <a:lvl1pPr marL="0" indent="0" algn="ctr">
              <a:buNone/>
              <a:defRPr>
                <a:solidFill>
                  <a:schemeClr val="tx1">
                    <a:tint val="75000"/>
                  </a:schemeClr>
                </a:solidFill>
              </a:defRPr>
            </a:lvl1pPr>
            <a:lvl2pPr marL="524510" indent="0" algn="ctr">
              <a:buNone/>
              <a:defRPr>
                <a:solidFill>
                  <a:schemeClr val="tx1">
                    <a:tint val="75000"/>
                  </a:schemeClr>
                </a:solidFill>
              </a:defRPr>
            </a:lvl2pPr>
            <a:lvl3pPr marL="1049020" indent="0" algn="ctr">
              <a:buNone/>
              <a:defRPr>
                <a:solidFill>
                  <a:schemeClr val="tx1">
                    <a:tint val="75000"/>
                  </a:schemeClr>
                </a:solidFill>
              </a:defRPr>
            </a:lvl3pPr>
            <a:lvl4pPr marL="1573530" indent="0" algn="ctr">
              <a:buNone/>
              <a:defRPr>
                <a:solidFill>
                  <a:schemeClr val="tx1">
                    <a:tint val="75000"/>
                  </a:schemeClr>
                </a:solidFill>
              </a:defRPr>
            </a:lvl4pPr>
            <a:lvl5pPr marL="2098040" indent="0" algn="ctr">
              <a:buNone/>
              <a:defRPr>
                <a:solidFill>
                  <a:schemeClr val="tx1">
                    <a:tint val="75000"/>
                  </a:schemeClr>
                </a:solidFill>
              </a:defRPr>
            </a:lvl5pPr>
            <a:lvl6pPr marL="2623185" indent="0" algn="ctr">
              <a:buNone/>
              <a:defRPr>
                <a:solidFill>
                  <a:schemeClr val="tx1">
                    <a:tint val="75000"/>
                  </a:schemeClr>
                </a:solidFill>
              </a:defRPr>
            </a:lvl6pPr>
            <a:lvl7pPr marL="3147695" indent="0" algn="ctr">
              <a:buNone/>
              <a:defRPr>
                <a:solidFill>
                  <a:schemeClr val="tx1">
                    <a:tint val="75000"/>
                  </a:schemeClr>
                </a:solidFill>
              </a:defRPr>
            </a:lvl7pPr>
            <a:lvl8pPr marL="3672205" indent="0" algn="ctr">
              <a:buNone/>
              <a:defRPr>
                <a:solidFill>
                  <a:schemeClr val="tx1">
                    <a:tint val="75000"/>
                  </a:schemeClr>
                </a:solidFill>
              </a:defRPr>
            </a:lvl8pPr>
            <a:lvl9pPr marL="4196715"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353505" y="288371"/>
            <a:ext cx="2592467" cy="614410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76104" y="288371"/>
            <a:ext cx="7585366" cy="6144102"/>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15" name="图形"/>
          <p:cNvSpPr/>
          <p:nvPr userDrawn="1"/>
        </p:nvSpPr>
        <p:spPr>
          <a:xfrm>
            <a:off x="401472" y="357378"/>
            <a:ext cx="10719130" cy="6395466"/>
          </a:xfrm>
          <a:prstGeom prst="roundRect">
            <a:avLst>
              <a:gd name="adj" fmla="val 5625"/>
            </a:avLst>
          </a:prstGeom>
          <a:solidFill>
            <a:schemeClr val="bg1"/>
          </a:solidFill>
          <a:ln w="19050">
            <a:solidFill>
              <a:schemeClr val="bg1"/>
            </a:solidFill>
          </a:ln>
          <a:effectLst>
            <a:outerShdw blurRad="965200" dist="38100" dir="10800000" algn="r" rotWithShape="0">
              <a:srgbClr val="2C75E6">
                <a:alpha val="26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cs typeface="思源黑体 CN Medium" panose="020B0600000000000000" charset="-122"/>
            </a:endParaRPr>
          </a:p>
        </p:txBody>
      </p:sp>
      <p:pic>
        <p:nvPicPr>
          <p:cNvPr id="4" name="图片 3" descr="30dd2互联网"/>
          <p:cNvPicPr>
            <a:picLocks noChangeAspect="1"/>
          </p:cNvPicPr>
          <p:nvPr userDrawn="1"/>
        </p:nvPicPr>
        <p:blipFill>
          <a:blip r:embed="rId2"/>
          <a:srcRect l="39583" t="48231"/>
          <a:stretch>
            <a:fillRect/>
          </a:stretch>
        </p:blipFill>
        <p:spPr>
          <a:xfrm>
            <a:off x="7301515" y="4940618"/>
            <a:ext cx="4220560" cy="2259616"/>
          </a:xfrm>
          <a:prstGeom prst="rect">
            <a:avLst/>
          </a:prstGeom>
        </p:spPr>
      </p:pic>
      <p:pic>
        <p:nvPicPr>
          <p:cNvPr id="10" name="图片 9" descr="E:\007千图网2\素材库\022互联网办公\21互ddf联网.png21互ddf联网"/>
          <p:cNvPicPr>
            <a:picLocks noChangeAspect="1"/>
          </p:cNvPicPr>
          <p:nvPr userDrawn="1"/>
        </p:nvPicPr>
        <p:blipFill>
          <a:blip r:embed="rId3"/>
          <a:srcRect r="30722" b="60632"/>
          <a:stretch>
            <a:fillRect/>
          </a:stretch>
        </p:blipFill>
        <p:spPr>
          <a:xfrm>
            <a:off x="600" y="667"/>
            <a:ext cx="4122142" cy="1463516"/>
          </a:xfrm>
          <a:prstGeom prst="rect">
            <a:avLst/>
          </a:prstGeom>
        </p:spPr>
      </p:pic>
    </p:spTree>
  </p:cSld>
  <p:clrMapOvr>
    <a:masterClrMapping/>
  </p:clrMapOvr>
  <p:transition advTm="2000">
    <p:wedg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64156" y="2236949"/>
            <a:ext cx="9793764" cy="1543527"/>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728313" y="4080512"/>
            <a:ext cx="8065453" cy="1840230"/>
          </a:xfrm>
        </p:spPr>
        <p:txBody>
          <a:bodyPr/>
          <a:lstStyle>
            <a:lvl1pPr marL="0" indent="0" algn="ctr">
              <a:buNone/>
              <a:defRPr>
                <a:solidFill>
                  <a:schemeClr val="tx1">
                    <a:tint val="75000"/>
                  </a:schemeClr>
                </a:solidFill>
              </a:defRPr>
            </a:lvl1pPr>
            <a:lvl2pPr marL="524510" indent="0" algn="ctr">
              <a:buNone/>
              <a:defRPr>
                <a:solidFill>
                  <a:schemeClr val="tx1">
                    <a:tint val="75000"/>
                  </a:schemeClr>
                </a:solidFill>
              </a:defRPr>
            </a:lvl2pPr>
            <a:lvl3pPr marL="1049020" indent="0" algn="ctr">
              <a:buNone/>
              <a:defRPr>
                <a:solidFill>
                  <a:schemeClr val="tx1">
                    <a:tint val="75000"/>
                  </a:schemeClr>
                </a:solidFill>
              </a:defRPr>
            </a:lvl3pPr>
            <a:lvl4pPr marL="1573530" indent="0" algn="ctr">
              <a:buNone/>
              <a:defRPr>
                <a:solidFill>
                  <a:schemeClr val="tx1">
                    <a:tint val="75000"/>
                  </a:schemeClr>
                </a:solidFill>
              </a:defRPr>
            </a:lvl4pPr>
            <a:lvl5pPr marL="2098040" indent="0" algn="ctr">
              <a:buNone/>
              <a:defRPr>
                <a:solidFill>
                  <a:schemeClr val="tx1">
                    <a:tint val="75000"/>
                  </a:schemeClr>
                </a:solidFill>
              </a:defRPr>
            </a:lvl5pPr>
            <a:lvl6pPr marL="2623185" indent="0" algn="ctr">
              <a:buNone/>
              <a:defRPr>
                <a:solidFill>
                  <a:schemeClr val="tx1">
                    <a:tint val="75000"/>
                  </a:schemeClr>
                </a:solidFill>
              </a:defRPr>
            </a:lvl6pPr>
            <a:lvl7pPr marL="3147695" indent="0" algn="ctr">
              <a:buNone/>
              <a:defRPr>
                <a:solidFill>
                  <a:schemeClr val="tx1">
                    <a:tint val="75000"/>
                  </a:schemeClr>
                </a:solidFill>
              </a:defRPr>
            </a:lvl7pPr>
            <a:lvl8pPr marL="3672205" indent="0" algn="ctr">
              <a:buNone/>
              <a:defRPr>
                <a:solidFill>
                  <a:schemeClr val="tx1">
                    <a:tint val="75000"/>
                  </a:schemeClr>
                </a:solidFill>
              </a:defRPr>
            </a:lvl8pPr>
            <a:lvl9pPr marL="4196715"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627246"/>
            <a:ext cx="9793764" cy="1430178"/>
          </a:xfrm>
        </p:spPr>
        <p:txBody>
          <a:bodyPr anchor="t"/>
          <a:lstStyle>
            <a:lvl1pPr algn="l">
              <a:defRPr sz="46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10164" y="3052049"/>
            <a:ext cx="9793764" cy="1575196"/>
          </a:xfrm>
        </p:spPr>
        <p:txBody>
          <a:bodyPr anchor="b"/>
          <a:lstStyle>
            <a:lvl1pPr marL="0" indent="0">
              <a:buNone/>
              <a:defRPr sz="2300">
                <a:solidFill>
                  <a:schemeClr val="tx1">
                    <a:tint val="75000"/>
                  </a:schemeClr>
                </a:solidFill>
              </a:defRPr>
            </a:lvl1pPr>
            <a:lvl2pPr marL="524510" indent="0">
              <a:buNone/>
              <a:defRPr sz="2100">
                <a:solidFill>
                  <a:schemeClr val="tx1">
                    <a:tint val="75000"/>
                  </a:schemeClr>
                </a:solidFill>
              </a:defRPr>
            </a:lvl2pPr>
            <a:lvl3pPr marL="1049020" indent="0">
              <a:buNone/>
              <a:defRPr sz="1800">
                <a:solidFill>
                  <a:schemeClr val="tx1">
                    <a:tint val="75000"/>
                  </a:schemeClr>
                </a:solidFill>
              </a:defRPr>
            </a:lvl3pPr>
            <a:lvl4pPr marL="1573530" indent="0">
              <a:buNone/>
              <a:defRPr sz="1500">
                <a:solidFill>
                  <a:schemeClr val="tx1">
                    <a:tint val="75000"/>
                  </a:schemeClr>
                </a:solidFill>
              </a:defRPr>
            </a:lvl4pPr>
            <a:lvl5pPr marL="2098040" indent="0">
              <a:buNone/>
              <a:defRPr sz="1500">
                <a:solidFill>
                  <a:schemeClr val="tx1">
                    <a:tint val="75000"/>
                  </a:schemeClr>
                </a:solidFill>
              </a:defRPr>
            </a:lvl5pPr>
            <a:lvl6pPr marL="2623185" indent="0">
              <a:buNone/>
              <a:defRPr sz="1500">
                <a:solidFill>
                  <a:schemeClr val="tx1">
                    <a:tint val="75000"/>
                  </a:schemeClr>
                </a:solidFill>
              </a:defRPr>
            </a:lvl6pPr>
            <a:lvl7pPr marL="3147695" indent="0">
              <a:buNone/>
              <a:defRPr sz="1500">
                <a:solidFill>
                  <a:schemeClr val="tx1">
                    <a:tint val="75000"/>
                  </a:schemeClr>
                </a:solidFill>
              </a:defRPr>
            </a:lvl7pPr>
            <a:lvl8pPr marL="3672205" indent="0">
              <a:buNone/>
              <a:defRPr sz="1500">
                <a:solidFill>
                  <a:schemeClr val="tx1">
                    <a:tint val="75000"/>
                  </a:schemeClr>
                </a:solidFill>
              </a:defRPr>
            </a:lvl8pPr>
            <a:lvl9pPr marL="4196715" indent="0">
              <a:buNone/>
              <a:defRPr sz="15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76104" y="1680210"/>
            <a:ext cx="5088916" cy="4752261"/>
          </a:xfrm>
        </p:spPr>
        <p:txBody>
          <a:bodyPr/>
          <a:lstStyle>
            <a:lvl1pPr>
              <a:defRPr sz="3200"/>
            </a:lvl1pPr>
            <a:lvl2pPr>
              <a:defRPr sz="2800"/>
            </a:lvl2pPr>
            <a:lvl3pPr>
              <a:defRPr sz="2300"/>
            </a:lvl3pPr>
            <a:lvl4pPr>
              <a:defRPr sz="2100"/>
            </a:lvl4pPr>
            <a:lvl5pPr>
              <a:defRPr sz="2100"/>
            </a:lvl5pPr>
            <a:lvl6pPr>
              <a:defRPr sz="2100"/>
            </a:lvl6pPr>
            <a:lvl7pPr>
              <a:defRPr sz="2100"/>
            </a:lvl7pPr>
            <a:lvl8pPr>
              <a:defRPr sz="2100"/>
            </a:lvl8pPr>
            <a:lvl9pPr>
              <a:defRPr sz="21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5857055" y="1680210"/>
            <a:ext cx="5088916" cy="4752261"/>
          </a:xfrm>
        </p:spPr>
        <p:txBody>
          <a:bodyPr/>
          <a:lstStyle>
            <a:lvl1pPr>
              <a:defRPr sz="3200"/>
            </a:lvl1pPr>
            <a:lvl2pPr>
              <a:defRPr sz="2800"/>
            </a:lvl2pPr>
            <a:lvl3pPr>
              <a:defRPr sz="2300"/>
            </a:lvl3pPr>
            <a:lvl4pPr>
              <a:defRPr sz="2100"/>
            </a:lvl4pPr>
            <a:lvl5pPr>
              <a:defRPr sz="2100"/>
            </a:lvl5pPr>
            <a:lvl6pPr>
              <a:defRPr sz="2100"/>
            </a:lvl6pPr>
            <a:lvl7pPr>
              <a:defRPr sz="2100"/>
            </a:lvl7pPr>
            <a:lvl8pPr>
              <a:defRPr sz="2100"/>
            </a:lvl8pPr>
            <a:lvl9pPr>
              <a:defRPr sz="21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576104" y="1611870"/>
            <a:ext cx="5090917" cy="671750"/>
          </a:xfrm>
        </p:spPr>
        <p:txBody>
          <a:bodyPr anchor="b"/>
          <a:lstStyle>
            <a:lvl1pPr marL="0" indent="0">
              <a:buNone/>
              <a:defRPr sz="2800" b="1"/>
            </a:lvl1pPr>
            <a:lvl2pPr marL="524510" indent="0">
              <a:buNone/>
              <a:defRPr sz="2300" b="1"/>
            </a:lvl2pPr>
            <a:lvl3pPr marL="1049020" indent="0">
              <a:buNone/>
              <a:defRPr sz="2100" b="1"/>
            </a:lvl3pPr>
            <a:lvl4pPr marL="1573530" indent="0">
              <a:buNone/>
              <a:defRPr sz="1800" b="1"/>
            </a:lvl4pPr>
            <a:lvl5pPr marL="2098040" indent="0">
              <a:buNone/>
              <a:defRPr sz="1800" b="1"/>
            </a:lvl5pPr>
            <a:lvl6pPr marL="2623185" indent="0">
              <a:buNone/>
              <a:defRPr sz="1800" b="1"/>
            </a:lvl6pPr>
            <a:lvl7pPr marL="3147695" indent="0">
              <a:buNone/>
              <a:defRPr sz="1800" b="1"/>
            </a:lvl7pPr>
            <a:lvl8pPr marL="3672205" indent="0">
              <a:buNone/>
              <a:defRPr sz="1800" b="1"/>
            </a:lvl8pPr>
            <a:lvl9pPr marL="4196715" indent="0">
              <a:buNone/>
              <a:defRPr sz="18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576104" y="2283618"/>
            <a:ext cx="5090917" cy="4148852"/>
          </a:xfrm>
        </p:spPr>
        <p:txBody>
          <a:bodyPr/>
          <a:lstStyle>
            <a:lvl1pPr>
              <a:defRPr sz="28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5853056" y="1611870"/>
            <a:ext cx="5092917" cy="671750"/>
          </a:xfrm>
        </p:spPr>
        <p:txBody>
          <a:bodyPr anchor="b"/>
          <a:lstStyle>
            <a:lvl1pPr marL="0" indent="0">
              <a:buNone/>
              <a:defRPr sz="2800" b="1"/>
            </a:lvl1pPr>
            <a:lvl2pPr marL="524510" indent="0">
              <a:buNone/>
              <a:defRPr sz="2300" b="1"/>
            </a:lvl2pPr>
            <a:lvl3pPr marL="1049020" indent="0">
              <a:buNone/>
              <a:defRPr sz="2100" b="1"/>
            </a:lvl3pPr>
            <a:lvl4pPr marL="1573530" indent="0">
              <a:buNone/>
              <a:defRPr sz="1800" b="1"/>
            </a:lvl4pPr>
            <a:lvl5pPr marL="2098040" indent="0">
              <a:buNone/>
              <a:defRPr sz="1800" b="1"/>
            </a:lvl5pPr>
            <a:lvl6pPr marL="2623185" indent="0">
              <a:buNone/>
              <a:defRPr sz="1800" b="1"/>
            </a:lvl6pPr>
            <a:lvl7pPr marL="3147695" indent="0">
              <a:buNone/>
              <a:defRPr sz="1800" b="1"/>
            </a:lvl7pPr>
            <a:lvl8pPr marL="3672205" indent="0">
              <a:buNone/>
              <a:defRPr sz="1800" b="1"/>
            </a:lvl8pPr>
            <a:lvl9pPr marL="4196715" indent="0">
              <a:buNone/>
              <a:defRPr sz="18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5853056" y="2283618"/>
            <a:ext cx="5092917" cy="4148852"/>
          </a:xfrm>
        </p:spPr>
        <p:txBody>
          <a:bodyPr/>
          <a:lstStyle>
            <a:lvl1pPr>
              <a:defRPr sz="28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105" y="286704"/>
            <a:ext cx="3790684" cy="1220152"/>
          </a:xfrm>
        </p:spPr>
        <p:txBody>
          <a:bodyPr anchor="b"/>
          <a:lstStyle>
            <a:lvl1pPr algn="l">
              <a:defRPr sz="23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504813" y="286704"/>
            <a:ext cx="6441160" cy="6145767"/>
          </a:xfrm>
        </p:spPr>
        <p:txBody>
          <a:bodyPr/>
          <a:lstStyle>
            <a:lvl1pPr>
              <a:defRPr sz="3700"/>
            </a:lvl1pPr>
            <a:lvl2pPr>
              <a:defRPr sz="3200"/>
            </a:lvl2pPr>
            <a:lvl3pPr>
              <a:defRPr sz="2800"/>
            </a:lvl3pPr>
            <a:lvl4pPr>
              <a:defRPr sz="2300"/>
            </a:lvl4pPr>
            <a:lvl5pPr>
              <a:defRPr sz="2300"/>
            </a:lvl5pPr>
            <a:lvl6pPr>
              <a:defRPr sz="2300"/>
            </a:lvl6pPr>
            <a:lvl7pPr>
              <a:defRPr sz="2300"/>
            </a:lvl7pPr>
            <a:lvl8pPr>
              <a:defRPr sz="2300"/>
            </a:lvl8pPr>
            <a:lvl9pPr>
              <a:defRPr sz="23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576105" y="1506856"/>
            <a:ext cx="3790684" cy="4925616"/>
          </a:xfrm>
        </p:spPr>
        <p:txBody>
          <a:bodyPr/>
          <a:lstStyle>
            <a:lvl1pPr marL="0" indent="0">
              <a:buNone/>
              <a:defRPr sz="1500"/>
            </a:lvl1pPr>
            <a:lvl2pPr marL="524510" indent="0">
              <a:buNone/>
              <a:defRPr sz="1400"/>
            </a:lvl2pPr>
            <a:lvl3pPr marL="1049020" indent="0">
              <a:buNone/>
              <a:defRPr sz="1200"/>
            </a:lvl3pPr>
            <a:lvl4pPr marL="1573530" indent="0">
              <a:buNone/>
              <a:defRPr sz="1000"/>
            </a:lvl4pPr>
            <a:lvl5pPr marL="2098040" indent="0">
              <a:buNone/>
              <a:defRPr sz="1000"/>
            </a:lvl5pPr>
            <a:lvl6pPr marL="2623185" indent="0">
              <a:buNone/>
              <a:defRPr sz="1000"/>
            </a:lvl6pPr>
            <a:lvl7pPr marL="3147695" indent="0">
              <a:buNone/>
              <a:defRPr sz="1000"/>
            </a:lvl7pPr>
            <a:lvl8pPr marL="3672205" indent="0">
              <a:buNone/>
              <a:defRPr sz="1000"/>
            </a:lvl8pPr>
            <a:lvl9pPr marL="4196715"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5040630"/>
            <a:ext cx="6913245" cy="595076"/>
          </a:xfrm>
        </p:spPr>
        <p:txBody>
          <a:bodyPr anchor="b"/>
          <a:lstStyle>
            <a:lvl1pPr algn="l">
              <a:defRPr sz="23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258407" y="643413"/>
            <a:ext cx="6913245" cy="4320540"/>
          </a:xfrm>
        </p:spPr>
        <p:txBody>
          <a:bodyPr/>
          <a:lstStyle>
            <a:lvl1pPr marL="0" indent="0">
              <a:buNone/>
              <a:defRPr sz="3700"/>
            </a:lvl1pPr>
            <a:lvl2pPr marL="524510" indent="0">
              <a:buNone/>
              <a:defRPr sz="3200"/>
            </a:lvl2pPr>
            <a:lvl3pPr marL="1049020" indent="0">
              <a:buNone/>
              <a:defRPr sz="2800"/>
            </a:lvl3pPr>
            <a:lvl4pPr marL="1573530" indent="0">
              <a:buNone/>
              <a:defRPr sz="2300"/>
            </a:lvl4pPr>
            <a:lvl5pPr marL="2098040" indent="0">
              <a:buNone/>
              <a:defRPr sz="2300"/>
            </a:lvl5pPr>
            <a:lvl6pPr marL="2623185" indent="0">
              <a:buNone/>
              <a:defRPr sz="2300"/>
            </a:lvl6pPr>
            <a:lvl7pPr marL="3147695" indent="0">
              <a:buNone/>
              <a:defRPr sz="2300"/>
            </a:lvl7pPr>
            <a:lvl8pPr marL="3672205" indent="0">
              <a:buNone/>
              <a:defRPr sz="2300"/>
            </a:lvl8pPr>
            <a:lvl9pPr marL="4196715" indent="0">
              <a:buNone/>
              <a:defRPr sz="2300"/>
            </a:lvl9pPr>
          </a:lstStyle>
          <a:p>
            <a:endParaRPr lang="zh-CN" altLang="en-US"/>
          </a:p>
        </p:txBody>
      </p:sp>
      <p:sp>
        <p:nvSpPr>
          <p:cNvPr id="4" name="文本占位符 3"/>
          <p:cNvSpPr>
            <a:spLocks noGrp="1"/>
          </p:cNvSpPr>
          <p:nvPr>
            <p:ph type="body" sz="half" idx="2"/>
          </p:nvPr>
        </p:nvSpPr>
        <p:spPr>
          <a:xfrm>
            <a:off x="2258407" y="5635705"/>
            <a:ext cx="6913245" cy="845105"/>
          </a:xfrm>
        </p:spPr>
        <p:txBody>
          <a:bodyPr/>
          <a:lstStyle>
            <a:lvl1pPr marL="0" indent="0">
              <a:buNone/>
              <a:defRPr sz="1500"/>
            </a:lvl1pPr>
            <a:lvl2pPr marL="524510" indent="0">
              <a:buNone/>
              <a:defRPr sz="1400"/>
            </a:lvl2pPr>
            <a:lvl3pPr marL="1049020" indent="0">
              <a:buNone/>
              <a:defRPr sz="1200"/>
            </a:lvl3pPr>
            <a:lvl4pPr marL="1573530" indent="0">
              <a:buNone/>
              <a:defRPr sz="1000"/>
            </a:lvl4pPr>
            <a:lvl5pPr marL="2098040" indent="0">
              <a:buNone/>
              <a:defRPr sz="1000"/>
            </a:lvl5pPr>
            <a:lvl6pPr marL="2623185" indent="0">
              <a:buNone/>
              <a:defRPr sz="1000"/>
            </a:lvl6pPr>
            <a:lvl7pPr marL="3147695" indent="0">
              <a:buNone/>
              <a:defRPr sz="1000"/>
            </a:lvl7pPr>
            <a:lvl8pPr marL="3672205" indent="0">
              <a:buNone/>
              <a:defRPr sz="1000"/>
            </a:lvl8pPr>
            <a:lvl9pPr marL="4196715"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353505" y="288371"/>
            <a:ext cx="2592467" cy="614410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76104" y="288371"/>
            <a:ext cx="7585366" cy="6144102"/>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15" name="图形"/>
          <p:cNvSpPr/>
          <p:nvPr userDrawn="1"/>
        </p:nvSpPr>
        <p:spPr>
          <a:xfrm>
            <a:off x="401472" y="357378"/>
            <a:ext cx="10719130" cy="6395466"/>
          </a:xfrm>
          <a:prstGeom prst="roundRect">
            <a:avLst>
              <a:gd name="adj" fmla="val 5625"/>
            </a:avLst>
          </a:prstGeom>
          <a:solidFill>
            <a:schemeClr val="bg1"/>
          </a:solidFill>
          <a:ln w="19050">
            <a:solidFill>
              <a:schemeClr val="bg1"/>
            </a:solidFill>
          </a:ln>
          <a:effectLst>
            <a:outerShdw blurRad="965200" dist="38100" dir="10800000" algn="r" rotWithShape="0">
              <a:srgbClr val="2C75E6">
                <a:alpha val="26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cs typeface="思源黑体 CN Medium" panose="020B0600000000000000" charset="-122"/>
            </a:endParaRPr>
          </a:p>
        </p:txBody>
      </p:sp>
      <p:pic>
        <p:nvPicPr>
          <p:cNvPr id="4" name="图片 3" descr="30dd2互联网"/>
          <p:cNvPicPr>
            <a:picLocks noChangeAspect="1"/>
          </p:cNvPicPr>
          <p:nvPr userDrawn="1"/>
        </p:nvPicPr>
        <p:blipFill>
          <a:blip r:embed="rId2"/>
          <a:srcRect l="39583" t="48231"/>
          <a:stretch>
            <a:fillRect/>
          </a:stretch>
        </p:blipFill>
        <p:spPr>
          <a:xfrm>
            <a:off x="7301515" y="4940618"/>
            <a:ext cx="4220560" cy="2259616"/>
          </a:xfrm>
          <a:prstGeom prst="rect">
            <a:avLst/>
          </a:prstGeom>
        </p:spPr>
      </p:pic>
      <p:pic>
        <p:nvPicPr>
          <p:cNvPr id="10" name="图片 9" descr="E:\007千图网2\素材库\022互联网办公\21互ddf联网.png21互ddf联网"/>
          <p:cNvPicPr>
            <a:picLocks noChangeAspect="1"/>
          </p:cNvPicPr>
          <p:nvPr userDrawn="1"/>
        </p:nvPicPr>
        <p:blipFill>
          <a:blip r:embed="rId3"/>
          <a:srcRect r="30722" b="60632"/>
          <a:stretch>
            <a:fillRect/>
          </a:stretch>
        </p:blipFill>
        <p:spPr>
          <a:xfrm>
            <a:off x="600" y="667"/>
            <a:ext cx="4122142" cy="1463516"/>
          </a:xfrm>
          <a:prstGeom prst="rect">
            <a:avLst/>
          </a:prstGeom>
        </p:spPr>
      </p:pic>
    </p:spTree>
  </p:cSld>
  <p:clrMapOvr>
    <a:masterClrMapping/>
  </p:clrMapOvr>
  <p:transition advTm="2000">
    <p:wedg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627246"/>
            <a:ext cx="9793764" cy="1430178"/>
          </a:xfrm>
        </p:spPr>
        <p:txBody>
          <a:bodyPr anchor="t"/>
          <a:lstStyle>
            <a:lvl1pPr algn="l">
              <a:defRPr sz="46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10164" y="3052049"/>
            <a:ext cx="9793764" cy="1575196"/>
          </a:xfrm>
        </p:spPr>
        <p:txBody>
          <a:bodyPr anchor="b"/>
          <a:lstStyle>
            <a:lvl1pPr marL="0" indent="0">
              <a:buNone/>
              <a:defRPr sz="2300">
                <a:solidFill>
                  <a:schemeClr val="tx1">
                    <a:tint val="75000"/>
                  </a:schemeClr>
                </a:solidFill>
              </a:defRPr>
            </a:lvl1pPr>
            <a:lvl2pPr marL="524510" indent="0">
              <a:buNone/>
              <a:defRPr sz="2100">
                <a:solidFill>
                  <a:schemeClr val="tx1">
                    <a:tint val="75000"/>
                  </a:schemeClr>
                </a:solidFill>
              </a:defRPr>
            </a:lvl2pPr>
            <a:lvl3pPr marL="1049020" indent="0">
              <a:buNone/>
              <a:defRPr sz="1800">
                <a:solidFill>
                  <a:schemeClr val="tx1">
                    <a:tint val="75000"/>
                  </a:schemeClr>
                </a:solidFill>
              </a:defRPr>
            </a:lvl3pPr>
            <a:lvl4pPr marL="1573530" indent="0">
              <a:buNone/>
              <a:defRPr sz="1500">
                <a:solidFill>
                  <a:schemeClr val="tx1">
                    <a:tint val="75000"/>
                  </a:schemeClr>
                </a:solidFill>
              </a:defRPr>
            </a:lvl4pPr>
            <a:lvl5pPr marL="2098040" indent="0">
              <a:buNone/>
              <a:defRPr sz="1500">
                <a:solidFill>
                  <a:schemeClr val="tx1">
                    <a:tint val="75000"/>
                  </a:schemeClr>
                </a:solidFill>
              </a:defRPr>
            </a:lvl5pPr>
            <a:lvl6pPr marL="2623185" indent="0">
              <a:buNone/>
              <a:defRPr sz="1500">
                <a:solidFill>
                  <a:schemeClr val="tx1">
                    <a:tint val="75000"/>
                  </a:schemeClr>
                </a:solidFill>
              </a:defRPr>
            </a:lvl6pPr>
            <a:lvl7pPr marL="3147695" indent="0">
              <a:buNone/>
              <a:defRPr sz="1500">
                <a:solidFill>
                  <a:schemeClr val="tx1">
                    <a:tint val="75000"/>
                  </a:schemeClr>
                </a:solidFill>
              </a:defRPr>
            </a:lvl7pPr>
            <a:lvl8pPr marL="3672205" indent="0">
              <a:buNone/>
              <a:defRPr sz="1500">
                <a:solidFill>
                  <a:schemeClr val="tx1">
                    <a:tint val="75000"/>
                  </a:schemeClr>
                </a:solidFill>
              </a:defRPr>
            </a:lvl8pPr>
            <a:lvl9pPr marL="4196715" indent="0">
              <a:buNone/>
              <a:defRPr sz="15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76104" y="1680210"/>
            <a:ext cx="5088916" cy="4752261"/>
          </a:xfrm>
        </p:spPr>
        <p:txBody>
          <a:bodyPr/>
          <a:lstStyle>
            <a:lvl1pPr>
              <a:defRPr sz="3200"/>
            </a:lvl1pPr>
            <a:lvl2pPr>
              <a:defRPr sz="2800"/>
            </a:lvl2pPr>
            <a:lvl3pPr>
              <a:defRPr sz="2300"/>
            </a:lvl3pPr>
            <a:lvl4pPr>
              <a:defRPr sz="2100"/>
            </a:lvl4pPr>
            <a:lvl5pPr>
              <a:defRPr sz="2100"/>
            </a:lvl5pPr>
            <a:lvl6pPr>
              <a:defRPr sz="2100"/>
            </a:lvl6pPr>
            <a:lvl7pPr>
              <a:defRPr sz="2100"/>
            </a:lvl7pPr>
            <a:lvl8pPr>
              <a:defRPr sz="2100"/>
            </a:lvl8pPr>
            <a:lvl9pPr>
              <a:defRPr sz="21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5857055" y="1680210"/>
            <a:ext cx="5088916" cy="4752261"/>
          </a:xfrm>
        </p:spPr>
        <p:txBody>
          <a:bodyPr/>
          <a:lstStyle>
            <a:lvl1pPr>
              <a:defRPr sz="3200"/>
            </a:lvl1pPr>
            <a:lvl2pPr>
              <a:defRPr sz="2800"/>
            </a:lvl2pPr>
            <a:lvl3pPr>
              <a:defRPr sz="2300"/>
            </a:lvl3pPr>
            <a:lvl4pPr>
              <a:defRPr sz="2100"/>
            </a:lvl4pPr>
            <a:lvl5pPr>
              <a:defRPr sz="2100"/>
            </a:lvl5pPr>
            <a:lvl6pPr>
              <a:defRPr sz="2100"/>
            </a:lvl6pPr>
            <a:lvl7pPr>
              <a:defRPr sz="2100"/>
            </a:lvl7pPr>
            <a:lvl8pPr>
              <a:defRPr sz="2100"/>
            </a:lvl8pPr>
            <a:lvl9pPr>
              <a:defRPr sz="21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576104" y="1611870"/>
            <a:ext cx="5090917" cy="671750"/>
          </a:xfrm>
        </p:spPr>
        <p:txBody>
          <a:bodyPr anchor="b"/>
          <a:lstStyle>
            <a:lvl1pPr marL="0" indent="0">
              <a:buNone/>
              <a:defRPr sz="2800" b="1"/>
            </a:lvl1pPr>
            <a:lvl2pPr marL="524510" indent="0">
              <a:buNone/>
              <a:defRPr sz="2300" b="1"/>
            </a:lvl2pPr>
            <a:lvl3pPr marL="1049020" indent="0">
              <a:buNone/>
              <a:defRPr sz="2100" b="1"/>
            </a:lvl3pPr>
            <a:lvl4pPr marL="1573530" indent="0">
              <a:buNone/>
              <a:defRPr sz="1800" b="1"/>
            </a:lvl4pPr>
            <a:lvl5pPr marL="2098040" indent="0">
              <a:buNone/>
              <a:defRPr sz="1800" b="1"/>
            </a:lvl5pPr>
            <a:lvl6pPr marL="2623185" indent="0">
              <a:buNone/>
              <a:defRPr sz="1800" b="1"/>
            </a:lvl6pPr>
            <a:lvl7pPr marL="3147695" indent="0">
              <a:buNone/>
              <a:defRPr sz="1800" b="1"/>
            </a:lvl7pPr>
            <a:lvl8pPr marL="3672205" indent="0">
              <a:buNone/>
              <a:defRPr sz="1800" b="1"/>
            </a:lvl8pPr>
            <a:lvl9pPr marL="4196715" indent="0">
              <a:buNone/>
              <a:defRPr sz="18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576104" y="2283618"/>
            <a:ext cx="5090917" cy="4148852"/>
          </a:xfrm>
        </p:spPr>
        <p:txBody>
          <a:bodyPr/>
          <a:lstStyle>
            <a:lvl1pPr>
              <a:defRPr sz="28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5853056" y="1611870"/>
            <a:ext cx="5092917" cy="671750"/>
          </a:xfrm>
        </p:spPr>
        <p:txBody>
          <a:bodyPr anchor="b"/>
          <a:lstStyle>
            <a:lvl1pPr marL="0" indent="0">
              <a:buNone/>
              <a:defRPr sz="2800" b="1"/>
            </a:lvl1pPr>
            <a:lvl2pPr marL="524510" indent="0">
              <a:buNone/>
              <a:defRPr sz="2300" b="1"/>
            </a:lvl2pPr>
            <a:lvl3pPr marL="1049020" indent="0">
              <a:buNone/>
              <a:defRPr sz="2100" b="1"/>
            </a:lvl3pPr>
            <a:lvl4pPr marL="1573530" indent="0">
              <a:buNone/>
              <a:defRPr sz="1800" b="1"/>
            </a:lvl4pPr>
            <a:lvl5pPr marL="2098040" indent="0">
              <a:buNone/>
              <a:defRPr sz="1800" b="1"/>
            </a:lvl5pPr>
            <a:lvl6pPr marL="2623185" indent="0">
              <a:buNone/>
              <a:defRPr sz="1800" b="1"/>
            </a:lvl6pPr>
            <a:lvl7pPr marL="3147695" indent="0">
              <a:buNone/>
              <a:defRPr sz="1800" b="1"/>
            </a:lvl7pPr>
            <a:lvl8pPr marL="3672205" indent="0">
              <a:buNone/>
              <a:defRPr sz="1800" b="1"/>
            </a:lvl8pPr>
            <a:lvl9pPr marL="4196715" indent="0">
              <a:buNone/>
              <a:defRPr sz="18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5853056" y="2283618"/>
            <a:ext cx="5092917" cy="4148852"/>
          </a:xfrm>
        </p:spPr>
        <p:txBody>
          <a:bodyPr/>
          <a:lstStyle>
            <a:lvl1pPr>
              <a:defRPr sz="28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105" y="286704"/>
            <a:ext cx="3790684" cy="1220152"/>
          </a:xfrm>
        </p:spPr>
        <p:txBody>
          <a:bodyPr anchor="b"/>
          <a:lstStyle>
            <a:lvl1pPr algn="l">
              <a:defRPr sz="23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504813" y="286704"/>
            <a:ext cx="6441160" cy="6145767"/>
          </a:xfrm>
        </p:spPr>
        <p:txBody>
          <a:bodyPr/>
          <a:lstStyle>
            <a:lvl1pPr>
              <a:defRPr sz="3700"/>
            </a:lvl1pPr>
            <a:lvl2pPr>
              <a:defRPr sz="3200"/>
            </a:lvl2pPr>
            <a:lvl3pPr>
              <a:defRPr sz="2800"/>
            </a:lvl3pPr>
            <a:lvl4pPr>
              <a:defRPr sz="2300"/>
            </a:lvl4pPr>
            <a:lvl5pPr>
              <a:defRPr sz="2300"/>
            </a:lvl5pPr>
            <a:lvl6pPr>
              <a:defRPr sz="2300"/>
            </a:lvl6pPr>
            <a:lvl7pPr>
              <a:defRPr sz="2300"/>
            </a:lvl7pPr>
            <a:lvl8pPr>
              <a:defRPr sz="2300"/>
            </a:lvl8pPr>
            <a:lvl9pPr>
              <a:defRPr sz="23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576105" y="1506856"/>
            <a:ext cx="3790684" cy="4925616"/>
          </a:xfrm>
        </p:spPr>
        <p:txBody>
          <a:bodyPr/>
          <a:lstStyle>
            <a:lvl1pPr marL="0" indent="0">
              <a:buNone/>
              <a:defRPr sz="1500"/>
            </a:lvl1pPr>
            <a:lvl2pPr marL="524510" indent="0">
              <a:buNone/>
              <a:defRPr sz="1400"/>
            </a:lvl2pPr>
            <a:lvl3pPr marL="1049020" indent="0">
              <a:buNone/>
              <a:defRPr sz="1200"/>
            </a:lvl3pPr>
            <a:lvl4pPr marL="1573530" indent="0">
              <a:buNone/>
              <a:defRPr sz="1000"/>
            </a:lvl4pPr>
            <a:lvl5pPr marL="2098040" indent="0">
              <a:buNone/>
              <a:defRPr sz="1000"/>
            </a:lvl5pPr>
            <a:lvl6pPr marL="2623185" indent="0">
              <a:buNone/>
              <a:defRPr sz="1000"/>
            </a:lvl6pPr>
            <a:lvl7pPr marL="3147695" indent="0">
              <a:buNone/>
              <a:defRPr sz="1000"/>
            </a:lvl7pPr>
            <a:lvl8pPr marL="3672205" indent="0">
              <a:buNone/>
              <a:defRPr sz="1000"/>
            </a:lvl8pPr>
            <a:lvl9pPr marL="4196715"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5040630"/>
            <a:ext cx="6913245" cy="595076"/>
          </a:xfrm>
        </p:spPr>
        <p:txBody>
          <a:bodyPr anchor="b"/>
          <a:lstStyle>
            <a:lvl1pPr algn="l">
              <a:defRPr sz="23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258407" y="643413"/>
            <a:ext cx="6913245" cy="4320540"/>
          </a:xfrm>
        </p:spPr>
        <p:txBody>
          <a:bodyPr/>
          <a:lstStyle>
            <a:lvl1pPr marL="0" indent="0">
              <a:buNone/>
              <a:defRPr sz="3700"/>
            </a:lvl1pPr>
            <a:lvl2pPr marL="524510" indent="0">
              <a:buNone/>
              <a:defRPr sz="3200"/>
            </a:lvl2pPr>
            <a:lvl3pPr marL="1049020" indent="0">
              <a:buNone/>
              <a:defRPr sz="2800"/>
            </a:lvl3pPr>
            <a:lvl4pPr marL="1573530" indent="0">
              <a:buNone/>
              <a:defRPr sz="2300"/>
            </a:lvl4pPr>
            <a:lvl5pPr marL="2098040" indent="0">
              <a:buNone/>
              <a:defRPr sz="2300"/>
            </a:lvl5pPr>
            <a:lvl6pPr marL="2623185" indent="0">
              <a:buNone/>
              <a:defRPr sz="2300"/>
            </a:lvl6pPr>
            <a:lvl7pPr marL="3147695" indent="0">
              <a:buNone/>
              <a:defRPr sz="2300"/>
            </a:lvl7pPr>
            <a:lvl8pPr marL="3672205" indent="0">
              <a:buNone/>
              <a:defRPr sz="2300"/>
            </a:lvl8pPr>
            <a:lvl9pPr marL="4196715" indent="0">
              <a:buNone/>
              <a:defRPr sz="2300"/>
            </a:lvl9pPr>
          </a:lstStyle>
          <a:p>
            <a:endParaRPr lang="zh-CN" altLang="en-US"/>
          </a:p>
        </p:txBody>
      </p:sp>
      <p:sp>
        <p:nvSpPr>
          <p:cNvPr id="4" name="文本占位符 3"/>
          <p:cNvSpPr>
            <a:spLocks noGrp="1"/>
          </p:cNvSpPr>
          <p:nvPr>
            <p:ph type="body" sz="half" idx="2"/>
          </p:nvPr>
        </p:nvSpPr>
        <p:spPr>
          <a:xfrm>
            <a:off x="2258407" y="5635705"/>
            <a:ext cx="6913245" cy="845105"/>
          </a:xfrm>
        </p:spPr>
        <p:txBody>
          <a:bodyPr/>
          <a:lstStyle>
            <a:lvl1pPr marL="0" indent="0">
              <a:buNone/>
              <a:defRPr sz="1500"/>
            </a:lvl1pPr>
            <a:lvl2pPr marL="524510" indent="0">
              <a:buNone/>
              <a:defRPr sz="1400"/>
            </a:lvl2pPr>
            <a:lvl3pPr marL="1049020" indent="0">
              <a:buNone/>
              <a:defRPr sz="1200"/>
            </a:lvl3pPr>
            <a:lvl4pPr marL="1573530" indent="0">
              <a:buNone/>
              <a:defRPr sz="1000"/>
            </a:lvl4pPr>
            <a:lvl5pPr marL="2098040" indent="0">
              <a:buNone/>
              <a:defRPr sz="1000"/>
            </a:lvl5pPr>
            <a:lvl6pPr marL="2623185" indent="0">
              <a:buNone/>
              <a:defRPr sz="1000"/>
            </a:lvl6pPr>
            <a:lvl7pPr marL="3147695" indent="0">
              <a:buNone/>
              <a:defRPr sz="1000"/>
            </a:lvl7pPr>
            <a:lvl8pPr marL="3672205" indent="0">
              <a:buNone/>
              <a:defRPr sz="1000"/>
            </a:lvl8pPr>
            <a:lvl9pPr marL="4196715"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3.jpeg"/><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5" Type="http://schemas.openxmlformats.org/officeDocument/2006/relationships/theme" Target="../theme/theme2.xml"/><Relationship Id="rId14" Type="http://schemas.openxmlformats.org/officeDocument/2006/relationships/image" Target="../media/image3.jpeg"/><Relationship Id="rId13" Type="http://schemas.openxmlformats.org/officeDocument/2006/relationships/slideLayout" Target="../slideLayouts/slideLayout26.xml"/><Relationship Id="rId12" Type="http://schemas.openxmlformats.org/officeDocument/2006/relationships/slideLayout" Target="../slideLayouts/slideLayout25.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t="-10000" b="-10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76106" y="288371"/>
            <a:ext cx="10369868" cy="1200150"/>
          </a:xfrm>
          <a:prstGeom prst="rect">
            <a:avLst/>
          </a:prstGeom>
        </p:spPr>
        <p:txBody>
          <a:bodyPr vert="horz" lIns="104915" tIns="52458" rIns="104915" bIns="52458"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576106" y="1680210"/>
            <a:ext cx="10369868" cy="4752261"/>
          </a:xfrm>
          <a:prstGeom prst="rect">
            <a:avLst/>
          </a:prstGeom>
        </p:spPr>
        <p:txBody>
          <a:bodyPr vert="horz" lIns="104915" tIns="52458" rIns="104915" bIns="52458"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576106" y="6674168"/>
            <a:ext cx="2688484" cy="383382"/>
          </a:xfrm>
          <a:prstGeom prst="rect">
            <a:avLst/>
          </a:prstGeom>
        </p:spPr>
        <p:txBody>
          <a:bodyPr vert="horz" lIns="104915" tIns="52458" rIns="104915" bIns="52458" rtlCol="0" anchor="ctr"/>
          <a:lstStyle>
            <a:lvl1pPr algn="l">
              <a:defRPr sz="14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936709" y="6674168"/>
            <a:ext cx="3648658" cy="383382"/>
          </a:xfrm>
          <a:prstGeom prst="rect">
            <a:avLst/>
          </a:prstGeom>
        </p:spPr>
        <p:txBody>
          <a:bodyPr vert="horz" lIns="104915" tIns="52458" rIns="104915" bIns="52458" rtlCol="0" anchor="ctr"/>
          <a:lstStyle>
            <a:lvl1pPr algn="ctr">
              <a:defRPr sz="14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257489" y="6674168"/>
            <a:ext cx="2688484" cy="383382"/>
          </a:xfrm>
          <a:prstGeom prst="rect">
            <a:avLst/>
          </a:prstGeom>
        </p:spPr>
        <p:txBody>
          <a:bodyPr vert="horz" lIns="104915" tIns="52458" rIns="104915" bIns="52458" rtlCol="0" anchor="ctr"/>
          <a:lstStyle>
            <a:lvl1pPr algn="r">
              <a:defRPr sz="14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1049020" rtl="0" eaLnBrk="1" latinLnBrk="0" hangingPunct="1">
        <a:spcBef>
          <a:spcPct val="0"/>
        </a:spcBef>
        <a:buNone/>
        <a:defRPr sz="5000" kern="1200">
          <a:solidFill>
            <a:schemeClr val="tx1"/>
          </a:solidFill>
          <a:latin typeface="+mj-lt"/>
          <a:ea typeface="+mj-ea"/>
          <a:cs typeface="+mj-cs"/>
        </a:defRPr>
      </a:lvl1pPr>
    </p:titleStyle>
    <p:bodyStyle>
      <a:lvl1pPr marL="393700" indent="-393700" algn="l" defTabSz="1049020" rtl="0" eaLnBrk="1" latinLnBrk="0" hangingPunct="1">
        <a:spcBef>
          <a:spcPct val="20000"/>
        </a:spcBef>
        <a:buFont typeface="Arial" panose="020B0604020202020204" pitchFamily="34" charset="0"/>
        <a:buChar char="•"/>
        <a:defRPr sz="3700" kern="1200">
          <a:solidFill>
            <a:schemeClr val="tx1"/>
          </a:solidFill>
          <a:latin typeface="+mn-lt"/>
          <a:ea typeface="+mn-ea"/>
          <a:cs typeface="+mn-cs"/>
        </a:defRPr>
      </a:lvl1pPr>
      <a:lvl2pPr marL="852170" indent="-327660" algn="l" defTabSz="104902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2pPr>
      <a:lvl3pPr marL="1311275" indent="-262255" algn="l" defTabSz="104902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3pPr>
      <a:lvl4pPr marL="1835785"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4pPr>
      <a:lvl5pPr marL="2360295"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5pPr>
      <a:lvl6pPr marL="288544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6pPr>
      <a:lvl7pPr marL="340995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7pPr>
      <a:lvl8pPr marL="393446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8pPr>
      <a:lvl9pPr marL="445897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9pPr>
    </p:bodyStyle>
    <p:otherStyle>
      <a:defPPr>
        <a:defRPr lang="zh-CN"/>
      </a:defPPr>
      <a:lvl1pPr marL="0" algn="l" defTabSz="1049020" rtl="0" eaLnBrk="1" latinLnBrk="0" hangingPunct="1">
        <a:defRPr sz="2100" kern="1200">
          <a:solidFill>
            <a:schemeClr val="tx1"/>
          </a:solidFill>
          <a:latin typeface="+mn-lt"/>
          <a:ea typeface="+mn-ea"/>
          <a:cs typeface="+mn-cs"/>
        </a:defRPr>
      </a:lvl1pPr>
      <a:lvl2pPr marL="524510" algn="l" defTabSz="1049020" rtl="0" eaLnBrk="1" latinLnBrk="0" hangingPunct="1">
        <a:defRPr sz="2100" kern="1200">
          <a:solidFill>
            <a:schemeClr val="tx1"/>
          </a:solidFill>
          <a:latin typeface="+mn-lt"/>
          <a:ea typeface="+mn-ea"/>
          <a:cs typeface="+mn-cs"/>
        </a:defRPr>
      </a:lvl2pPr>
      <a:lvl3pPr marL="1049020" algn="l" defTabSz="1049020" rtl="0" eaLnBrk="1" latinLnBrk="0" hangingPunct="1">
        <a:defRPr sz="2100" kern="1200">
          <a:solidFill>
            <a:schemeClr val="tx1"/>
          </a:solidFill>
          <a:latin typeface="+mn-lt"/>
          <a:ea typeface="+mn-ea"/>
          <a:cs typeface="+mn-cs"/>
        </a:defRPr>
      </a:lvl3pPr>
      <a:lvl4pPr marL="1573530" algn="l" defTabSz="1049020" rtl="0" eaLnBrk="1" latinLnBrk="0" hangingPunct="1">
        <a:defRPr sz="2100" kern="1200">
          <a:solidFill>
            <a:schemeClr val="tx1"/>
          </a:solidFill>
          <a:latin typeface="+mn-lt"/>
          <a:ea typeface="+mn-ea"/>
          <a:cs typeface="+mn-cs"/>
        </a:defRPr>
      </a:lvl4pPr>
      <a:lvl5pPr marL="2098040" algn="l" defTabSz="1049020" rtl="0" eaLnBrk="1" latinLnBrk="0" hangingPunct="1">
        <a:defRPr sz="2100" kern="1200">
          <a:solidFill>
            <a:schemeClr val="tx1"/>
          </a:solidFill>
          <a:latin typeface="+mn-lt"/>
          <a:ea typeface="+mn-ea"/>
          <a:cs typeface="+mn-cs"/>
        </a:defRPr>
      </a:lvl5pPr>
      <a:lvl6pPr marL="2623185" algn="l" defTabSz="1049020" rtl="0" eaLnBrk="1" latinLnBrk="0" hangingPunct="1">
        <a:defRPr sz="2100" kern="1200">
          <a:solidFill>
            <a:schemeClr val="tx1"/>
          </a:solidFill>
          <a:latin typeface="+mn-lt"/>
          <a:ea typeface="+mn-ea"/>
          <a:cs typeface="+mn-cs"/>
        </a:defRPr>
      </a:lvl6pPr>
      <a:lvl7pPr marL="3147695" algn="l" defTabSz="1049020" rtl="0" eaLnBrk="1" latinLnBrk="0" hangingPunct="1">
        <a:defRPr sz="2100" kern="1200">
          <a:solidFill>
            <a:schemeClr val="tx1"/>
          </a:solidFill>
          <a:latin typeface="+mn-lt"/>
          <a:ea typeface="+mn-ea"/>
          <a:cs typeface="+mn-cs"/>
        </a:defRPr>
      </a:lvl7pPr>
      <a:lvl8pPr marL="3672205" algn="l" defTabSz="1049020" rtl="0" eaLnBrk="1" latinLnBrk="0" hangingPunct="1">
        <a:defRPr sz="2100" kern="1200">
          <a:solidFill>
            <a:schemeClr val="tx1"/>
          </a:solidFill>
          <a:latin typeface="+mn-lt"/>
          <a:ea typeface="+mn-ea"/>
          <a:cs typeface="+mn-cs"/>
        </a:defRPr>
      </a:lvl8pPr>
      <a:lvl9pPr marL="4196715" algn="l" defTabSz="1049020" rtl="0" eaLnBrk="1" latinLnBrk="0" hangingPunct="1">
        <a:defRPr sz="21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t="-10000" b="-10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76106" y="288371"/>
            <a:ext cx="10369868" cy="1200150"/>
          </a:xfrm>
          <a:prstGeom prst="rect">
            <a:avLst/>
          </a:prstGeom>
        </p:spPr>
        <p:txBody>
          <a:bodyPr vert="horz" lIns="104915" tIns="52458" rIns="104915" bIns="52458"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576106" y="1680210"/>
            <a:ext cx="10369868" cy="4752261"/>
          </a:xfrm>
          <a:prstGeom prst="rect">
            <a:avLst/>
          </a:prstGeom>
        </p:spPr>
        <p:txBody>
          <a:bodyPr vert="horz" lIns="104915" tIns="52458" rIns="104915" bIns="52458"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576106" y="6674168"/>
            <a:ext cx="2688484" cy="383382"/>
          </a:xfrm>
          <a:prstGeom prst="rect">
            <a:avLst/>
          </a:prstGeom>
        </p:spPr>
        <p:txBody>
          <a:bodyPr vert="horz" lIns="104915" tIns="52458" rIns="104915" bIns="52458" rtlCol="0" anchor="ctr"/>
          <a:lstStyle>
            <a:lvl1pPr algn="l">
              <a:defRPr sz="14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936709" y="6674168"/>
            <a:ext cx="3648658" cy="383382"/>
          </a:xfrm>
          <a:prstGeom prst="rect">
            <a:avLst/>
          </a:prstGeom>
        </p:spPr>
        <p:txBody>
          <a:bodyPr vert="horz" lIns="104915" tIns="52458" rIns="104915" bIns="52458" rtlCol="0" anchor="ctr"/>
          <a:lstStyle>
            <a:lvl1pPr algn="ctr">
              <a:defRPr sz="14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257489" y="6674168"/>
            <a:ext cx="2688484" cy="383382"/>
          </a:xfrm>
          <a:prstGeom prst="rect">
            <a:avLst/>
          </a:prstGeom>
        </p:spPr>
        <p:txBody>
          <a:bodyPr vert="horz" lIns="104915" tIns="52458" rIns="104915" bIns="52458" rtlCol="0" anchor="ctr"/>
          <a:lstStyle>
            <a:lvl1pPr algn="r">
              <a:defRPr sz="14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txStyles>
    <p:titleStyle>
      <a:lvl1pPr algn="ctr" defTabSz="1049020" rtl="0" eaLnBrk="1" latinLnBrk="0" hangingPunct="1">
        <a:spcBef>
          <a:spcPct val="0"/>
        </a:spcBef>
        <a:buNone/>
        <a:defRPr sz="5000" kern="1200">
          <a:solidFill>
            <a:schemeClr val="tx1"/>
          </a:solidFill>
          <a:latin typeface="+mj-lt"/>
          <a:ea typeface="+mj-ea"/>
          <a:cs typeface="+mj-cs"/>
        </a:defRPr>
      </a:lvl1pPr>
    </p:titleStyle>
    <p:bodyStyle>
      <a:lvl1pPr marL="393700" indent="-393700" algn="l" defTabSz="1049020" rtl="0" eaLnBrk="1" latinLnBrk="0" hangingPunct="1">
        <a:spcBef>
          <a:spcPct val="20000"/>
        </a:spcBef>
        <a:buFont typeface="Arial" panose="020B0604020202020204" pitchFamily="34" charset="0"/>
        <a:buChar char="•"/>
        <a:defRPr sz="3700" kern="1200">
          <a:solidFill>
            <a:schemeClr val="tx1"/>
          </a:solidFill>
          <a:latin typeface="+mn-lt"/>
          <a:ea typeface="+mn-ea"/>
          <a:cs typeface="+mn-cs"/>
        </a:defRPr>
      </a:lvl1pPr>
      <a:lvl2pPr marL="852170" indent="-327660" algn="l" defTabSz="104902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2pPr>
      <a:lvl3pPr marL="1311275" indent="-262255" algn="l" defTabSz="104902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3pPr>
      <a:lvl4pPr marL="1835785"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4pPr>
      <a:lvl5pPr marL="2360295"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5pPr>
      <a:lvl6pPr marL="288544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6pPr>
      <a:lvl7pPr marL="340995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7pPr>
      <a:lvl8pPr marL="393446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8pPr>
      <a:lvl9pPr marL="445897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9pPr>
    </p:bodyStyle>
    <p:otherStyle>
      <a:defPPr>
        <a:defRPr lang="zh-CN"/>
      </a:defPPr>
      <a:lvl1pPr marL="0" algn="l" defTabSz="1049020" rtl="0" eaLnBrk="1" latinLnBrk="0" hangingPunct="1">
        <a:defRPr sz="2100" kern="1200">
          <a:solidFill>
            <a:schemeClr val="tx1"/>
          </a:solidFill>
          <a:latin typeface="+mn-lt"/>
          <a:ea typeface="+mn-ea"/>
          <a:cs typeface="+mn-cs"/>
        </a:defRPr>
      </a:lvl1pPr>
      <a:lvl2pPr marL="524510" algn="l" defTabSz="1049020" rtl="0" eaLnBrk="1" latinLnBrk="0" hangingPunct="1">
        <a:defRPr sz="2100" kern="1200">
          <a:solidFill>
            <a:schemeClr val="tx1"/>
          </a:solidFill>
          <a:latin typeface="+mn-lt"/>
          <a:ea typeface="+mn-ea"/>
          <a:cs typeface="+mn-cs"/>
        </a:defRPr>
      </a:lvl2pPr>
      <a:lvl3pPr marL="1049020" algn="l" defTabSz="1049020" rtl="0" eaLnBrk="1" latinLnBrk="0" hangingPunct="1">
        <a:defRPr sz="2100" kern="1200">
          <a:solidFill>
            <a:schemeClr val="tx1"/>
          </a:solidFill>
          <a:latin typeface="+mn-lt"/>
          <a:ea typeface="+mn-ea"/>
          <a:cs typeface="+mn-cs"/>
        </a:defRPr>
      </a:lvl3pPr>
      <a:lvl4pPr marL="1573530" algn="l" defTabSz="1049020" rtl="0" eaLnBrk="1" latinLnBrk="0" hangingPunct="1">
        <a:defRPr sz="2100" kern="1200">
          <a:solidFill>
            <a:schemeClr val="tx1"/>
          </a:solidFill>
          <a:latin typeface="+mn-lt"/>
          <a:ea typeface="+mn-ea"/>
          <a:cs typeface="+mn-cs"/>
        </a:defRPr>
      </a:lvl4pPr>
      <a:lvl5pPr marL="2098040" algn="l" defTabSz="1049020" rtl="0" eaLnBrk="1" latinLnBrk="0" hangingPunct="1">
        <a:defRPr sz="2100" kern="1200">
          <a:solidFill>
            <a:schemeClr val="tx1"/>
          </a:solidFill>
          <a:latin typeface="+mn-lt"/>
          <a:ea typeface="+mn-ea"/>
          <a:cs typeface="+mn-cs"/>
        </a:defRPr>
      </a:lvl5pPr>
      <a:lvl6pPr marL="2623185" algn="l" defTabSz="1049020" rtl="0" eaLnBrk="1" latinLnBrk="0" hangingPunct="1">
        <a:defRPr sz="2100" kern="1200">
          <a:solidFill>
            <a:schemeClr val="tx1"/>
          </a:solidFill>
          <a:latin typeface="+mn-lt"/>
          <a:ea typeface="+mn-ea"/>
          <a:cs typeface="+mn-cs"/>
        </a:defRPr>
      </a:lvl6pPr>
      <a:lvl7pPr marL="3147695" algn="l" defTabSz="1049020" rtl="0" eaLnBrk="1" latinLnBrk="0" hangingPunct="1">
        <a:defRPr sz="2100" kern="1200">
          <a:solidFill>
            <a:schemeClr val="tx1"/>
          </a:solidFill>
          <a:latin typeface="+mn-lt"/>
          <a:ea typeface="+mn-ea"/>
          <a:cs typeface="+mn-cs"/>
        </a:defRPr>
      </a:lvl7pPr>
      <a:lvl8pPr marL="3672205" algn="l" defTabSz="1049020" rtl="0" eaLnBrk="1" latinLnBrk="0" hangingPunct="1">
        <a:defRPr sz="2100" kern="1200">
          <a:solidFill>
            <a:schemeClr val="tx1"/>
          </a:solidFill>
          <a:latin typeface="+mn-lt"/>
          <a:ea typeface="+mn-ea"/>
          <a:cs typeface="+mn-cs"/>
        </a:defRPr>
      </a:lvl8pPr>
      <a:lvl9pPr marL="4196715" algn="l" defTabSz="1049020"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30.png"/><Relationship Id="rId1" Type="http://schemas.openxmlformats.org/officeDocument/2006/relationships/image" Target="../media/image2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10.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25.xml"/><Relationship Id="rId5" Type="http://schemas.openxmlformats.org/officeDocument/2006/relationships/image" Target="../media/image21.png"/><Relationship Id="rId4" Type="http://schemas.openxmlformats.org/officeDocument/2006/relationships/image" Target="../media/image20.jpeg"/><Relationship Id="rId3" Type="http://schemas.openxmlformats.org/officeDocument/2006/relationships/image" Target="../media/image18.jpeg"/><Relationship Id="rId2" Type="http://schemas.openxmlformats.org/officeDocument/2006/relationships/image" Target="../media/image19.png"/><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9" Type="http://schemas.openxmlformats.org/officeDocument/2006/relationships/image" Target="../media/image28.jpeg"/><Relationship Id="rId8" Type="http://schemas.openxmlformats.org/officeDocument/2006/relationships/image" Target="../media/image27.png"/><Relationship Id="rId7" Type="http://schemas.openxmlformats.org/officeDocument/2006/relationships/image" Target="../media/image26.jpeg"/><Relationship Id="rId6" Type="http://schemas.openxmlformats.org/officeDocument/2006/relationships/image" Target="../media/image25.jpeg"/><Relationship Id="rId5" Type="http://schemas.openxmlformats.org/officeDocument/2006/relationships/image" Target="../media/image24.jpeg"/><Relationship Id="rId4" Type="http://schemas.openxmlformats.org/officeDocument/2006/relationships/image" Target="../media/image23.jpeg"/><Relationship Id="rId3" Type="http://schemas.openxmlformats.org/officeDocument/2006/relationships/image" Target="../media/image22.GIF"/><Relationship Id="rId2" Type="http://schemas.openxmlformats.org/officeDocument/2006/relationships/image" Target="../media/image9.png"/><Relationship Id="rId12" Type="http://schemas.openxmlformats.org/officeDocument/2006/relationships/notesSlide" Target="../notesSlides/notesSlide4.xml"/><Relationship Id="rId11" Type="http://schemas.openxmlformats.org/officeDocument/2006/relationships/slideLayout" Target="../slideLayouts/slideLayout1.xml"/><Relationship Id="rId10" Type="http://schemas.openxmlformats.org/officeDocument/2006/relationships/image" Target="../media/image7.png"/><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720476" y="216074"/>
            <a:ext cx="979755" cy="553998"/>
          </a:xfrm>
          <a:prstGeom prst="rect">
            <a:avLst/>
          </a:prstGeom>
          <a:noFill/>
        </p:spPr>
        <p:txBody>
          <a:bodyPr wrap="none" rtlCol="0">
            <a:spAutoFit/>
          </a:bodyPr>
          <a:lstStyle/>
          <a:p>
            <a:r>
              <a:rPr lang="zh-CN" altLang="en-US" sz="3000" spc="100" dirty="0">
                <a:solidFill>
                  <a:schemeClr val="tx1">
                    <a:lumMod val="50000"/>
                    <a:lumOff val="50000"/>
                  </a:schemeClr>
                </a:solidFill>
                <a:latin typeface="微软雅黑" panose="020B0503020204020204" pitchFamily="34" charset="-122"/>
                <a:ea typeface="微软雅黑" panose="020B0503020204020204" pitchFamily="34" charset="-122"/>
              </a:rPr>
              <a:t>目录</a:t>
            </a:r>
            <a:endParaRPr lang="zh-CN" altLang="en-US" sz="30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 name="等腰三角形 6"/>
          <p:cNvSpPr/>
          <p:nvPr/>
        </p:nvSpPr>
        <p:spPr>
          <a:xfrm rot="5400000">
            <a:off x="1655845" y="385061"/>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1882835" y="349057"/>
            <a:ext cx="1009828" cy="338554"/>
          </a:xfrm>
          <a:prstGeom prst="rect">
            <a:avLst/>
          </a:prstGeom>
          <a:noFill/>
        </p:spPr>
        <p:txBody>
          <a:bodyPr wrap="none" rtlCol="0">
            <a:spAutoFit/>
          </a:bodyPr>
          <a:lstStyle/>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grpSp>
        <p:nvGrpSpPr>
          <p:cNvPr id="13" name="组合 12"/>
          <p:cNvGrpSpPr/>
          <p:nvPr/>
        </p:nvGrpSpPr>
        <p:grpSpPr>
          <a:xfrm>
            <a:off x="-1" y="313053"/>
            <a:ext cx="1951756" cy="479085"/>
            <a:chOff x="-1" y="313053"/>
            <a:chExt cx="1951756" cy="479085"/>
          </a:xfrm>
        </p:grpSpPr>
        <p:sp>
          <p:nvSpPr>
            <p:cNvPr id="5" name="矩形 4"/>
            <p:cNvSpPr/>
            <p:nvPr/>
          </p:nvSpPr>
          <p:spPr>
            <a:xfrm>
              <a:off x="-1" y="313053"/>
              <a:ext cx="720477" cy="3600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 y="698064"/>
              <a:ext cx="1951756" cy="94074"/>
              <a:chOff x="-1" y="698064"/>
              <a:chExt cx="1951756" cy="94074"/>
            </a:xfrm>
          </p:grpSpPr>
          <p:cxnSp>
            <p:nvCxnSpPr>
              <p:cNvPr id="10" name="直接连接符 9"/>
              <p:cNvCxnSpPr/>
              <p:nvPr/>
            </p:nvCxnSpPr>
            <p:spPr>
              <a:xfrm>
                <a:off x="-1" y="745101"/>
                <a:ext cx="1907874"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857681" y="698064"/>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 name="组合 2"/>
          <p:cNvGrpSpPr/>
          <p:nvPr/>
        </p:nvGrpSpPr>
        <p:grpSpPr>
          <a:xfrm>
            <a:off x="670364" y="1979008"/>
            <a:ext cx="8165122" cy="2845578"/>
            <a:chOff x="670364" y="1979008"/>
            <a:chExt cx="8165122" cy="2845578"/>
          </a:xfrm>
        </p:grpSpPr>
        <p:grpSp>
          <p:nvGrpSpPr>
            <p:cNvPr id="36" name="组合 35"/>
            <p:cNvGrpSpPr/>
            <p:nvPr/>
          </p:nvGrpSpPr>
          <p:grpSpPr>
            <a:xfrm>
              <a:off x="7028748" y="1979008"/>
              <a:ext cx="1806738" cy="1757412"/>
              <a:chOff x="6805141" y="2422756"/>
              <a:chExt cx="1864065" cy="1813174"/>
            </a:xfrm>
          </p:grpSpPr>
          <p:sp>
            <p:nvSpPr>
              <p:cNvPr id="27" name="椭圆 26"/>
              <p:cNvSpPr/>
              <p:nvPr/>
            </p:nvSpPr>
            <p:spPr>
              <a:xfrm>
                <a:off x="6805141" y="2422756"/>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54952" y="2971126"/>
                <a:ext cx="789308" cy="787960"/>
              </a:xfrm>
              <a:prstGeom prst="rect">
                <a:avLst/>
              </a:prstGeom>
            </p:spPr>
          </p:pic>
        </p:grpSp>
        <p:grpSp>
          <p:nvGrpSpPr>
            <p:cNvPr id="54" name="组合 53"/>
            <p:cNvGrpSpPr/>
            <p:nvPr/>
          </p:nvGrpSpPr>
          <p:grpSpPr>
            <a:xfrm>
              <a:off x="7274522" y="4067240"/>
              <a:ext cx="1261884" cy="757346"/>
              <a:chOff x="7235457" y="4261778"/>
              <a:chExt cx="1261884" cy="757346"/>
            </a:xfrm>
          </p:grpSpPr>
          <p:sp>
            <p:nvSpPr>
              <p:cNvPr id="44" name="TextBox 43"/>
              <p:cNvSpPr txBox="1"/>
              <p:nvPr/>
            </p:nvSpPr>
            <p:spPr>
              <a:xfrm>
                <a:off x="7235457" y="4261778"/>
                <a:ext cx="1261884"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发展计划</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9" name="TextBox 48"/>
              <p:cNvSpPr txBox="1"/>
              <p:nvPr/>
            </p:nvSpPr>
            <p:spPr>
              <a:xfrm>
                <a:off x="7306148"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决策规划</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4940516" y="1979008"/>
              <a:ext cx="1806738" cy="1757412"/>
              <a:chOff x="4800922" y="2422756"/>
              <a:chExt cx="1864065" cy="1813174"/>
            </a:xfrm>
          </p:grpSpPr>
          <p:sp>
            <p:nvSpPr>
              <p:cNvPr id="26" name="椭圆 25"/>
              <p:cNvSpPr/>
              <p:nvPr/>
            </p:nvSpPr>
            <p:spPr>
              <a:xfrm>
                <a:off x="4800922" y="2422756"/>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2" name="图片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4425" y="2991004"/>
                <a:ext cx="886409" cy="711813"/>
              </a:xfrm>
              <a:prstGeom prst="rect">
                <a:avLst/>
              </a:prstGeom>
            </p:spPr>
          </p:pic>
        </p:grpSp>
        <p:grpSp>
          <p:nvGrpSpPr>
            <p:cNvPr id="53" name="组合 52"/>
            <p:cNvGrpSpPr/>
            <p:nvPr/>
          </p:nvGrpSpPr>
          <p:grpSpPr>
            <a:xfrm>
              <a:off x="5091070" y="4067240"/>
              <a:ext cx="1531188" cy="757346"/>
              <a:chOff x="5040957" y="4261778"/>
              <a:chExt cx="1531188" cy="757346"/>
            </a:xfrm>
          </p:grpSpPr>
          <p:sp>
            <p:nvSpPr>
              <p:cNvPr id="43" name="TextBox 42"/>
              <p:cNvSpPr txBox="1"/>
              <p:nvPr/>
            </p:nvSpPr>
            <p:spPr>
              <a:xfrm>
                <a:off x="5040957" y="4261778"/>
                <a:ext cx="1531188"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产品与运行</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TextBox 47"/>
              <p:cNvSpPr txBox="1"/>
              <p:nvPr/>
            </p:nvSpPr>
            <p:spPr>
              <a:xfrm>
                <a:off x="5280401"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如何运作</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25" name="椭圆 24"/>
            <p:cNvSpPr/>
            <p:nvPr/>
          </p:nvSpPr>
          <p:spPr>
            <a:xfrm>
              <a:off x="2852284" y="1979008"/>
              <a:ext cx="1806738" cy="1757412"/>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1" name="图片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43302" y="2414611"/>
              <a:ext cx="915435" cy="811325"/>
            </a:xfrm>
            <a:prstGeom prst="rect">
              <a:avLst/>
            </a:prstGeom>
          </p:spPr>
        </p:pic>
        <p:grpSp>
          <p:nvGrpSpPr>
            <p:cNvPr id="52" name="组合 51"/>
            <p:cNvGrpSpPr/>
            <p:nvPr/>
          </p:nvGrpSpPr>
          <p:grpSpPr>
            <a:xfrm>
              <a:off x="3002838" y="4067240"/>
              <a:ext cx="1492716" cy="757346"/>
              <a:chOff x="2952725" y="4261778"/>
              <a:chExt cx="1492716" cy="757346"/>
            </a:xfrm>
          </p:grpSpPr>
          <p:sp>
            <p:nvSpPr>
              <p:cNvPr id="42" name="TextBox 41"/>
              <p:cNvSpPr txBox="1"/>
              <p:nvPr/>
            </p:nvSpPr>
            <p:spPr>
              <a:xfrm>
                <a:off x="3038594" y="4261778"/>
                <a:ext cx="1261884"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项目介绍</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7" name="TextBox 46"/>
              <p:cNvSpPr txBox="1"/>
              <p:nvPr/>
            </p:nvSpPr>
            <p:spPr>
              <a:xfrm>
                <a:off x="2952725" y="4680570"/>
                <a:ext cx="1492716"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我们在做什么</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764052" y="1979008"/>
              <a:ext cx="1806738" cy="1757412"/>
              <a:chOff x="792485" y="2376314"/>
              <a:chExt cx="1864065" cy="1813174"/>
            </a:xfrm>
          </p:grpSpPr>
          <p:sp>
            <p:nvSpPr>
              <p:cNvPr id="24" name="椭圆 23"/>
              <p:cNvSpPr/>
              <p:nvPr/>
            </p:nvSpPr>
            <p:spPr>
              <a:xfrm>
                <a:off x="792485" y="2376314"/>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0" name="图片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89350" y="2900360"/>
                <a:ext cx="830506" cy="796998"/>
              </a:xfrm>
              <a:prstGeom prst="rect">
                <a:avLst/>
              </a:prstGeom>
            </p:spPr>
          </p:pic>
        </p:grpSp>
        <p:grpSp>
          <p:nvGrpSpPr>
            <p:cNvPr id="51" name="组合 50"/>
            <p:cNvGrpSpPr/>
            <p:nvPr/>
          </p:nvGrpSpPr>
          <p:grpSpPr>
            <a:xfrm>
              <a:off x="670364" y="4067240"/>
              <a:ext cx="1922321" cy="757346"/>
              <a:chOff x="598356" y="4261778"/>
              <a:chExt cx="1922321" cy="757346"/>
            </a:xfrm>
          </p:grpSpPr>
          <p:sp>
            <p:nvSpPr>
              <p:cNvPr id="41" name="TextBox 40"/>
              <p:cNvSpPr txBox="1"/>
              <p:nvPr/>
            </p:nvSpPr>
            <p:spPr>
              <a:xfrm>
                <a:off x="598356" y="4261778"/>
                <a:ext cx="1922321"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公司</a:t>
                </a:r>
                <a:r>
                  <a:rPr lang="en-US" altLang="zh-CN"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团队介绍</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6" name="TextBox 45"/>
              <p:cNvSpPr txBox="1"/>
              <p:nvPr/>
            </p:nvSpPr>
            <p:spPr>
              <a:xfrm>
                <a:off x="1080517"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我们是谁</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grpSp>
        <p:nvGrpSpPr>
          <p:cNvPr id="35" name="组合 34"/>
          <p:cNvGrpSpPr/>
          <p:nvPr/>
        </p:nvGrpSpPr>
        <p:grpSpPr>
          <a:xfrm>
            <a:off x="9116980" y="1979008"/>
            <a:ext cx="1806738" cy="1757412"/>
            <a:chOff x="8809361" y="2422756"/>
            <a:chExt cx="1864065" cy="1813174"/>
          </a:xfrm>
        </p:grpSpPr>
        <p:sp>
          <p:nvSpPr>
            <p:cNvPr id="28" name="椭圆 27"/>
            <p:cNvSpPr/>
            <p:nvPr/>
          </p:nvSpPr>
          <p:spPr>
            <a:xfrm>
              <a:off x="8809361" y="2422756"/>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4" name="图片 3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43499" y="2948971"/>
              <a:ext cx="1038276" cy="808963"/>
            </a:xfrm>
            <a:prstGeom prst="rect">
              <a:avLst/>
            </a:prstGeom>
          </p:spPr>
        </p:pic>
      </p:grpSp>
      <p:grpSp>
        <p:nvGrpSpPr>
          <p:cNvPr id="55" name="组合 54"/>
          <p:cNvGrpSpPr/>
          <p:nvPr/>
        </p:nvGrpSpPr>
        <p:grpSpPr>
          <a:xfrm>
            <a:off x="9260996" y="4067240"/>
            <a:ext cx="1531188" cy="757346"/>
            <a:chOff x="9210883" y="4261778"/>
            <a:chExt cx="1531188" cy="757346"/>
          </a:xfrm>
        </p:grpSpPr>
        <p:sp>
          <p:nvSpPr>
            <p:cNvPr id="45" name="TextBox 44"/>
            <p:cNvSpPr txBox="1"/>
            <p:nvPr/>
          </p:nvSpPr>
          <p:spPr>
            <a:xfrm>
              <a:off x="9210883" y="4261778"/>
              <a:ext cx="1531188"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财务和融资</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9487654"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盈利</a:t>
              </a:r>
              <a:r>
                <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rPr>
                <a:t>方式</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62" name="TextBox 61"/>
          <p:cNvSpPr txBox="1"/>
          <p:nvPr/>
        </p:nvSpPr>
        <p:spPr>
          <a:xfrm>
            <a:off x="3600797" y="4522133"/>
            <a:ext cx="4418197" cy="374461"/>
          </a:xfrm>
          <a:prstGeom prst="rect">
            <a:avLst/>
          </a:prstGeom>
          <a:noFill/>
        </p:spPr>
        <p:txBody>
          <a:bodyPr wrap="none" rtlCol="0">
            <a:spAutoFit/>
          </a:bodyPr>
          <a:lstStyle/>
          <a:p>
            <a:pPr algn="ctr">
              <a:lnSpc>
                <a:spcPts val="2200"/>
              </a:lnSpc>
            </a:pPr>
            <a:r>
              <a:rPr lang="zh-CN" altLang="en-US" sz="1600" spc="100" dirty="0" smtClean="0">
                <a:latin typeface="微软雅黑" panose="020B0503020204020204" pitchFamily="34" charset="-122"/>
                <a:ea typeface="微软雅黑" panose="020B0503020204020204" pitchFamily="34" charset="-122"/>
              </a:rPr>
              <a:t>成本预算 </a:t>
            </a:r>
            <a:r>
              <a:rPr lang="en-US" altLang="zh-CN" sz="1600" spc="100" dirty="0" smtClean="0">
                <a:latin typeface="微软雅黑" panose="020B0503020204020204" pitchFamily="34" charset="-122"/>
                <a:ea typeface="微软雅黑" panose="020B0503020204020204" pitchFamily="34" charset="-122"/>
              </a:rPr>
              <a:t>/ </a:t>
            </a:r>
            <a:r>
              <a:rPr lang="zh-CN" altLang="en-US" sz="1600" spc="100" dirty="0" smtClean="0">
                <a:latin typeface="微软雅黑" panose="020B0503020204020204" pitchFamily="34" charset="-122"/>
                <a:ea typeface="微软雅黑" panose="020B0503020204020204" pitchFamily="34" charset="-122"/>
              </a:rPr>
              <a:t>融资规划 </a:t>
            </a:r>
            <a:r>
              <a:rPr lang="en-US" altLang="zh-CN" sz="1600" spc="100" dirty="0" smtClean="0">
                <a:latin typeface="微软雅黑" panose="020B0503020204020204" pitchFamily="34" charset="-122"/>
                <a:ea typeface="微软雅黑" panose="020B0503020204020204" pitchFamily="34" charset="-122"/>
              </a:rPr>
              <a:t>/ </a:t>
            </a:r>
            <a:r>
              <a:rPr lang="zh-CN" altLang="en-US" sz="1600" spc="100" dirty="0" smtClean="0">
                <a:latin typeface="微软雅黑" panose="020B0503020204020204" pitchFamily="34" charset="-122"/>
                <a:ea typeface="微软雅黑" panose="020B0503020204020204" pitchFamily="34" charset="-122"/>
              </a:rPr>
              <a:t>资金缺口 </a:t>
            </a:r>
            <a:r>
              <a:rPr lang="en-US" altLang="zh-CN" sz="1600" spc="100" dirty="0" smtClean="0">
                <a:latin typeface="微软雅黑" panose="020B0503020204020204" pitchFamily="34" charset="-122"/>
                <a:ea typeface="微软雅黑" panose="020B0503020204020204" pitchFamily="34" charset="-122"/>
              </a:rPr>
              <a:t>/ </a:t>
            </a:r>
            <a:r>
              <a:rPr lang="zh-CN" altLang="en-US" sz="1600" spc="100" dirty="0" smtClean="0">
                <a:latin typeface="微软雅黑" panose="020B0503020204020204" pitchFamily="34" charset="-122"/>
                <a:ea typeface="微软雅黑" panose="020B0503020204020204" pitchFamily="34" charset="-122"/>
              </a:rPr>
              <a:t>主要用途</a:t>
            </a:r>
            <a:endParaRPr lang="zh-CN" altLang="en-US" sz="1600" spc="100" dirty="0">
              <a:latin typeface="微软雅黑" panose="020B0503020204020204" pitchFamily="34" charset="-122"/>
              <a:ea typeface="微软雅黑" panose="020B0503020204020204" pitchFamily="34" charset="-122"/>
            </a:endParaRPr>
          </a:p>
        </p:txBody>
      </p:sp>
      <p:sp>
        <p:nvSpPr>
          <p:cNvPr id="56" name="椭圆 55"/>
          <p:cNvSpPr/>
          <p:nvPr/>
        </p:nvSpPr>
        <p:spPr>
          <a:xfrm>
            <a:off x="3633865" y="3338118"/>
            <a:ext cx="935958" cy="910404"/>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57" name="椭圆 56"/>
          <p:cNvSpPr/>
          <p:nvPr/>
        </p:nvSpPr>
        <p:spPr>
          <a:xfrm>
            <a:off x="2665715" y="3409299"/>
            <a:ext cx="789600" cy="76804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58" name="椭圆 57"/>
          <p:cNvSpPr/>
          <p:nvPr/>
        </p:nvSpPr>
        <p:spPr>
          <a:xfrm>
            <a:off x="1872605" y="3513152"/>
            <a:ext cx="576064" cy="560336"/>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59" name="椭圆 58"/>
          <p:cNvSpPr/>
          <p:nvPr/>
        </p:nvSpPr>
        <p:spPr>
          <a:xfrm flipH="1">
            <a:off x="6966802" y="3338118"/>
            <a:ext cx="912317" cy="910404"/>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60" name="椭圆 59"/>
          <p:cNvSpPr/>
          <p:nvPr/>
        </p:nvSpPr>
        <p:spPr>
          <a:xfrm flipH="1">
            <a:off x="8081310" y="3409299"/>
            <a:ext cx="769656" cy="76804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61" name="椭圆 60"/>
          <p:cNvSpPr/>
          <p:nvPr/>
        </p:nvSpPr>
        <p:spPr>
          <a:xfrm flipH="1">
            <a:off x="9087956" y="3513152"/>
            <a:ext cx="561513" cy="560336"/>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Tree>
  </p:cSld>
  <p:clrMapOvr>
    <a:masterClrMapping/>
  </p:clrMapOvr>
  <p:transition spd="slow" advTm="337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par>
                                <p:cTn id="8" presetID="42" presetClass="path" presetSubtype="0" accel="50000" decel="50000" fill="hold" nodeType="withEffect">
                                  <p:stCondLst>
                                    <p:cond delay="0"/>
                                  </p:stCondLst>
                                  <p:childTnLst>
                                    <p:animMotion origin="layout" path="M -7.71775E-7 -3.11963E-6 L -0.36976 -0.05684 " pathEditMode="relative" rAng="0" ptsTypes="AA">
                                      <p:cBhvr>
                                        <p:cTn id="9" dur="2000" fill="hold"/>
                                        <p:tgtEl>
                                          <p:spTgt spid="35"/>
                                        </p:tgtEl>
                                        <p:attrNameLst>
                                          <p:attrName>ppt_x</p:attrName>
                                          <p:attrName>ppt_y</p:attrName>
                                        </p:attrNameLst>
                                      </p:cBhvr>
                                      <p:rCtr x="-18495" y="-2842"/>
                                    </p:animMotion>
                                  </p:childTnLst>
                                </p:cTn>
                              </p:par>
                              <p:par>
                                <p:cTn id="10" presetID="42" presetClass="path" presetSubtype="0" accel="50000" decel="50000" fill="hold" nodeType="withEffect">
                                  <p:stCondLst>
                                    <p:cond delay="0"/>
                                  </p:stCondLst>
                                  <p:childTnLst>
                                    <p:animMotion origin="layout" path="M -2.03969E-6 4.03613E-6 L -0.37514 -0.05442 " pathEditMode="relative" rAng="0" ptsTypes="AA">
                                      <p:cBhvr>
                                        <p:cTn id="11" dur="2000" fill="hold"/>
                                        <p:tgtEl>
                                          <p:spTgt spid="55"/>
                                        </p:tgtEl>
                                        <p:attrNameLst>
                                          <p:attrName>ppt_x</p:attrName>
                                          <p:attrName>ppt_y</p:attrName>
                                        </p:attrNameLst>
                                      </p:cBhvr>
                                      <p:rCtr x="-18757" y="-2732"/>
                                    </p:animMotion>
                                  </p:childTnLst>
                                </p:cTn>
                              </p:par>
                              <p:par>
                                <p:cTn id="12" presetID="10" presetClass="entr" presetSubtype="0" fill="hold" grpId="0" nodeType="withEffect">
                                  <p:stCondLst>
                                    <p:cond delay="700"/>
                                  </p:stCondLst>
                                  <p:childTnLst>
                                    <p:set>
                                      <p:cBhvr>
                                        <p:cTn id="13" dur="1" fill="hold">
                                          <p:stCondLst>
                                            <p:cond delay="0"/>
                                          </p:stCondLst>
                                        </p:cTn>
                                        <p:tgtEl>
                                          <p:spTgt spid="62"/>
                                        </p:tgtEl>
                                        <p:attrNameLst>
                                          <p:attrName>style.visibility</p:attrName>
                                        </p:attrNameLst>
                                      </p:cBhvr>
                                      <p:to>
                                        <p:strVal val="visible"/>
                                      </p:to>
                                    </p:set>
                                    <p:animEffect transition="in" filter="fade">
                                      <p:cBhvr>
                                        <p:cTn id="14" dur="1000"/>
                                        <p:tgtEl>
                                          <p:spTgt spid="62"/>
                                        </p:tgtEl>
                                      </p:cBhvr>
                                    </p:animEffect>
                                  </p:childTnLst>
                                </p:cTn>
                              </p:par>
                              <p:par>
                                <p:cTn id="15" presetID="2" presetClass="entr" presetSubtype="2" fill="hold" grpId="0" nodeType="withEffect">
                                  <p:stCondLst>
                                    <p:cond delay="1200"/>
                                  </p:stCondLst>
                                  <p:childTnLst>
                                    <p:set>
                                      <p:cBhvr>
                                        <p:cTn id="16" dur="1" fill="hold">
                                          <p:stCondLst>
                                            <p:cond delay="0"/>
                                          </p:stCondLst>
                                        </p:cTn>
                                        <p:tgtEl>
                                          <p:spTgt spid="56"/>
                                        </p:tgtEl>
                                        <p:attrNameLst>
                                          <p:attrName>style.visibility</p:attrName>
                                        </p:attrNameLst>
                                      </p:cBhvr>
                                      <p:to>
                                        <p:strVal val="visible"/>
                                      </p:to>
                                    </p:set>
                                    <p:anim calcmode="lin" valueType="num">
                                      <p:cBhvr additive="base">
                                        <p:cTn id="17" dur="500" fill="hold"/>
                                        <p:tgtEl>
                                          <p:spTgt spid="56"/>
                                        </p:tgtEl>
                                        <p:attrNameLst>
                                          <p:attrName>ppt_x</p:attrName>
                                        </p:attrNameLst>
                                      </p:cBhvr>
                                      <p:tavLst>
                                        <p:tav tm="0">
                                          <p:val>
                                            <p:strVal val="1+#ppt_w/2"/>
                                          </p:val>
                                        </p:tav>
                                        <p:tav tm="100000">
                                          <p:val>
                                            <p:strVal val="#ppt_x"/>
                                          </p:val>
                                        </p:tav>
                                      </p:tavLst>
                                    </p:anim>
                                    <p:anim calcmode="lin" valueType="num">
                                      <p:cBhvr additive="base">
                                        <p:cTn id="18" dur="500" fill="hold"/>
                                        <p:tgtEl>
                                          <p:spTgt spid="56"/>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1200"/>
                                  </p:stCondLst>
                                  <p:childTnLst>
                                    <p:set>
                                      <p:cBhvr>
                                        <p:cTn id="20" dur="1" fill="hold">
                                          <p:stCondLst>
                                            <p:cond delay="0"/>
                                          </p:stCondLst>
                                        </p:cTn>
                                        <p:tgtEl>
                                          <p:spTgt spid="59"/>
                                        </p:tgtEl>
                                        <p:attrNameLst>
                                          <p:attrName>style.visibility</p:attrName>
                                        </p:attrNameLst>
                                      </p:cBhvr>
                                      <p:to>
                                        <p:strVal val="visible"/>
                                      </p:to>
                                    </p:set>
                                    <p:anim calcmode="lin" valueType="num">
                                      <p:cBhvr additive="base">
                                        <p:cTn id="21" dur="500" fill="hold"/>
                                        <p:tgtEl>
                                          <p:spTgt spid="59"/>
                                        </p:tgtEl>
                                        <p:attrNameLst>
                                          <p:attrName>ppt_x</p:attrName>
                                        </p:attrNameLst>
                                      </p:cBhvr>
                                      <p:tavLst>
                                        <p:tav tm="0">
                                          <p:val>
                                            <p:strVal val="0-#ppt_w/2"/>
                                          </p:val>
                                        </p:tav>
                                        <p:tav tm="100000">
                                          <p:val>
                                            <p:strVal val="#ppt_x"/>
                                          </p:val>
                                        </p:tav>
                                      </p:tavLst>
                                    </p:anim>
                                    <p:anim calcmode="lin" valueType="num">
                                      <p:cBhvr additive="base">
                                        <p:cTn id="22" dur="500" fill="hold"/>
                                        <p:tgtEl>
                                          <p:spTgt spid="59"/>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400"/>
                                  </p:stCondLst>
                                  <p:childTnLst>
                                    <p:set>
                                      <p:cBhvr>
                                        <p:cTn id="24" dur="1" fill="hold">
                                          <p:stCondLst>
                                            <p:cond delay="0"/>
                                          </p:stCondLst>
                                        </p:cTn>
                                        <p:tgtEl>
                                          <p:spTgt spid="57"/>
                                        </p:tgtEl>
                                        <p:attrNameLst>
                                          <p:attrName>style.visibility</p:attrName>
                                        </p:attrNameLst>
                                      </p:cBhvr>
                                      <p:to>
                                        <p:strVal val="visible"/>
                                      </p:to>
                                    </p:set>
                                    <p:anim calcmode="lin" valueType="num">
                                      <p:cBhvr additive="base">
                                        <p:cTn id="25" dur="500" fill="hold"/>
                                        <p:tgtEl>
                                          <p:spTgt spid="57"/>
                                        </p:tgtEl>
                                        <p:attrNameLst>
                                          <p:attrName>ppt_x</p:attrName>
                                        </p:attrNameLst>
                                      </p:cBhvr>
                                      <p:tavLst>
                                        <p:tav tm="0">
                                          <p:val>
                                            <p:strVal val="1+#ppt_w/2"/>
                                          </p:val>
                                        </p:tav>
                                        <p:tav tm="100000">
                                          <p:val>
                                            <p:strVal val="#ppt_x"/>
                                          </p:val>
                                        </p:tav>
                                      </p:tavLst>
                                    </p:anim>
                                    <p:anim calcmode="lin" valueType="num">
                                      <p:cBhvr additive="base">
                                        <p:cTn id="26" dur="500" fill="hold"/>
                                        <p:tgtEl>
                                          <p:spTgt spid="57"/>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1400"/>
                                  </p:stCondLst>
                                  <p:childTnLst>
                                    <p:set>
                                      <p:cBhvr>
                                        <p:cTn id="28" dur="1" fill="hold">
                                          <p:stCondLst>
                                            <p:cond delay="0"/>
                                          </p:stCondLst>
                                        </p:cTn>
                                        <p:tgtEl>
                                          <p:spTgt spid="60"/>
                                        </p:tgtEl>
                                        <p:attrNameLst>
                                          <p:attrName>style.visibility</p:attrName>
                                        </p:attrNameLst>
                                      </p:cBhvr>
                                      <p:to>
                                        <p:strVal val="visible"/>
                                      </p:to>
                                    </p:set>
                                    <p:anim calcmode="lin" valueType="num">
                                      <p:cBhvr additive="base">
                                        <p:cTn id="29" dur="500" fill="hold"/>
                                        <p:tgtEl>
                                          <p:spTgt spid="60"/>
                                        </p:tgtEl>
                                        <p:attrNameLst>
                                          <p:attrName>ppt_x</p:attrName>
                                        </p:attrNameLst>
                                      </p:cBhvr>
                                      <p:tavLst>
                                        <p:tav tm="0">
                                          <p:val>
                                            <p:strVal val="0-#ppt_w/2"/>
                                          </p:val>
                                        </p:tav>
                                        <p:tav tm="100000">
                                          <p:val>
                                            <p:strVal val="#ppt_x"/>
                                          </p:val>
                                        </p:tav>
                                      </p:tavLst>
                                    </p:anim>
                                    <p:anim calcmode="lin" valueType="num">
                                      <p:cBhvr additive="base">
                                        <p:cTn id="30" dur="500" fill="hold"/>
                                        <p:tgtEl>
                                          <p:spTgt spid="60"/>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1500"/>
                                  </p:stCondLst>
                                  <p:childTnLst>
                                    <p:set>
                                      <p:cBhvr>
                                        <p:cTn id="32" dur="1" fill="hold">
                                          <p:stCondLst>
                                            <p:cond delay="0"/>
                                          </p:stCondLst>
                                        </p:cTn>
                                        <p:tgtEl>
                                          <p:spTgt spid="58"/>
                                        </p:tgtEl>
                                        <p:attrNameLst>
                                          <p:attrName>style.visibility</p:attrName>
                                        </p:attrNameLst>
                                      </p:cBhvr>
                                      <p:to>
                                        <p:strVal val="visible"/>
                                      </p:to>
                                    </p:set>
                                    <p:anim calcmode="lin" valueType="num">
                                      <p:cBhvr additive="base">
                                        <p:cTn id="33" dur="500" fill="hold"/>
                                        <p:tgtEl>
                                          <p:spTgt spid="58"/>
                                        </p:tgtEl>
                                        <p:attrNameLst>
                                          <p:attrName>ppt_x</p:attrName>
                                        </p:attrNameLst>
                                      </p:cBhvr>
                                      <p:tavLst>
                                        <p:tav tm="0">
                                          <p:val>
                                            <p:strVal val="1+#ppt_w/2"/>
                                          </p:val>
                                        </p:tav>
                                        <p:tav tm="100000">
                                          <p:val>
                                            <p:strVal val="#ppt_x"/>
                                          </p:val>
                                        </p:tav>
                                      </p:tavLst>
                                    </p:anim>
                                    <p:anim calcmode="lin" valueType="num">
                                      <p:cBhvr additive="base">
                                        <p:cTn id="34" dur="500" fill="hold"/>
                                        <p:tgtEl>
                                          <p:spTgt spid="58"/>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1500"/>
                                  </p:stCondLst>
                                  <p:childTnLst>
                                    <p:set>
                                      <p:cBhvr>
                                        <p:cTn id="36" dur="1" fill="hold">
                                          <p:stCondLst>
                                            <p:cond delay="0"/>
                                          </p:stCondLst>
                                        </p:cTn>
                                        <p:tgtEl>
                                          <p:spTgt spid="61"/>
                                        </p:tgtEl>
                                        <p:attrNameLst>
                                          <p:attrName>style.visibility</p:attrName>
                                        </p:attrNameLst>
                                      </p:cBhvr>
                                      <p:to>
                                        <p:strVal val="visible"/>
                                      </p:to>
                                    </p:set>
                                    <p:anim calcmode="lin" valueType="num">
                                      <p:cBhvr additive="base">
                                        <p:cTn id="37" dur="500" fill="hold"/>
                                        <p:tgtEl>
                                          <p:spTgt spid="61"/>
                                        </p:tgtEl>
                                        <p:attrNameLst>
                                          <p:attrName>ppt_x</p:attrName>
                                        </p:attrNameLst>
                                      </p:cBhvr>
                                      <p:tavLst>
                                        <p:tav tm="0">
                                          <p:val>
                                            <p:strVal val="0-#ppt_w/2"/>
                                          </p:val>
                                        </p:tav>
                                        <p:tav tm="100000">
                                          <p:val>
                                            <p:strVal val="#ppt_x"/>
                                          </p:val>
                                        </p:tav>
                                      </p:tavLst>
                                    </p:anim>
                                    <p:anim calcmode="lin" valueType="num">
                                      <p:cBhvr additive="base">
                                        <p:cTn id="38" dur="500" fill="hold"/>
                                        <p:tgtEl>
                                          <p:spTgt spid="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56" grpId="0" animBg="1"/>
      <p:bldP spid="57" grpId="0" animBg="1"/>
      <p:bldP spid="58" grpId="0" animBg="1"/>
      <p:bldP spid="59" grpId="0" animBg="1"/>
      <p:bldP spid="60" grpId="0" animBg="1"/>
      <p:bldP spid="6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C:\Users\Administrator\Desktop\P.pngP"/>
          <p:cNvPicPr>
            <a:picLocks noChangeAspect="1"/>
          </p:cNvPicPr>
          <p:nvPr/>
        </p:nvPicPr>
        <p:blipFill>
          <a:blip r:embed="rId1"/>
          <a:srcRect/>
          <a:stretch>
            <a:fillRect/>
          </a:stretch>
        </p:blipFill>
        <p:spPr>
          <a:xfrm>
            <a:off x="6617970" y="322580"/>
            <a:ext cx="4745990" cy="2073910"/>
          </a:xfrm>
          <a:prstGeom prst="rect">
            <a:avLst/>
          </a:prstGeom>
        </p:spPr>
      </p:pic>
      <p:sp>
        <p:nvSpPr>
          <p:cNvPr id="66" name="TextBox 65"/>
          <p:cNvSpPr txBox="1"/>
          <p:nvPr/>
        </p:nvSpPr>
        <p:spPr>
          <a:xfrm>
            <a:off x="720476" y="216074"/>
            <a:ext cx="1503680" cy="475615"/>
          </a:xfrm>
          <a:prstGeom prst="rect">
            <a:avLst/>
          </a:prstGeom>
          <a:noFill/>
        </p:spPr>
        <p:txBody>
          <a:bodyPr wrap="none" rtlCol="0">
            <a:spAutoFit/>
          </a:bodyPr>
          <a:lstStyle/>
          <a:p>
            <a:r>
              <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rPr>
              <a:t>带动就业</a:t>
            </a:r>
            <a:endPar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7" name="等腰三角形 66"/>
          <p:cNvSpPr/>
          <p:nvPr/>
        </p:nvSpPr>
        <p:spPr>
          <a:xfrm rot="5400000">
            <a:off x="2165751" y="358595"/>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TextBox 67"/>
          <p:cNvSpPr txBox="1"/>
          <p:nvPr/>
        </p:nvSpPr>
        <p:spPr>
          <a:xfrm>
            <a:off x="2446953" y="288082"/>
            <a:ext cx="1009828" cy="338554"/>
          </a:xfrm>
          <a:prstGeom prst="rect">
            <a:avLst/>
          </a:prstGeom>
          <a:noFill/>
        </p:spPr>
        <p:txBody>
          <a:bodyPr wrap="none" rtlCol="0">
            <a:spAutoFit/>
          </a:bodyPr>
          <a:lstStyle/>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grpSp>
        <p:nvGrpSpPr>
          <p:cNvPr id="69" name="组合 68"/>
          <p:cNvGrpSpPr/>
          <p:nvPr/>
        </p:nvGrpSpPr>
        <p:grpSpPr>
          <a:xfrm>
            <a:off x="-1" y="298578"/>
            <a:ext cx="2453610" cy="443618"/>
            <a:chOff x="-1" y="298578"/>
            <a:chExt cx="2453610" cy="443618"/>
          </a:xfrm>
        </p:grpSpPr>
        <p:sp>
          <p:nvSpPr>
            <p:cNvPr id="70" name="矩形 69"/>
            <p:cNvSpPr/>
            <p:nvPr/>
          </p:nvSpPr>
          <p:spPr>
            <a:xfrm>
              <a:off x="-1" y="298578"/>
              <a:ext cx="720477" cy="31204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 y="648122"/>
              <a:ext cx="2453610" cy="94074"/>
              <a:chOff x="-1" y="648122"/>
              <a:chExt cx="2453610" cy="94074"/>
            </a:xfrm>
          </p:grpSpPr>
          <p:cxnSp>
            <p:nvCxnSpPr>
              <p:cNvPr id="72" name="直接连接符 71"/>
              <p:cNvCxnSpPr/>
              <p:nvPr/>
            </p:nvCxnSpPr>
            <p:spPr>
              <a:xfrm>
                <a:off x="-1" y="695159"/>
                <a:ext cx="2417780"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359535" y="648122"/>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7" name="组合 26"/>
          <p:cNvGrpSpPr/>
          <p:nvPr/>
        </p:nvGrpSpPr>
        <p:grpSpPr>
          <a:xfrm>
            <a:off x="864493" y="1584226"/>
            <a:ext cx="2892713" cy="1224136"/>
            <a:chOff x="866332" y="1511895"/>
            <a:chExt cx="2607591" cy="1224136"/>
          </a:xfrm>
        </p:grpSpPr>
        <p:sp>
          <p:nvSpPr>
            <p:cNvPr id="28" name="下箭头 27"/>
            <p:cNvSpPr/>
            <p:nvPr/>
          </p:nvSpPr>
          <p:spPr>
            <a:xfrm>
              <a:off x="866332" y="1511895"/>
              <a:ext cx="776694" cy="1224136"/>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26"/>
            <p:cNvSpPr txBox="1"/>
            <p:nvPr/>
          </p:nvSpPr>
          <p:spPr>
            <a:xfrm>
              <a:off x="1661637" y="1592046"/>
              <a:ext cx="1812286" cy="769441"/>
            </a:xfrm>
            <a:prstGeom prst="rect">
              <a:avLst/>
            </a:prstGeom>
            <a:noFill/>
            <a:effectLst/>
          </p:spPr>
          <p:txBody>
            <a:bodyPr wrap="square" rtlCol="0">
              <a:spAutoFit/>
            </a:bodyPr>
            <a:lstStyle/>
            <a:p>
              <a:r>
                <a:rPr lang="en-US" altLang="zh-CN" sz="4400" dirty="0" smtClean="0">
                  <a:solidFill>
                    <a:schemeClr val="bg1"/>
                  </a:solidFill>
                </a:rPr>
                <a:t>66%</a:t>
              </a:r>
              <a:endParaRPr lang="zh-CN" altLang="en-US" sz="4400" dirty="0">
                <a:solidFill>
                  <a:schemeClr val="bg1"/>
                </a:solidFill>
              </a:endParaRPr>
            </a:p>
          </p:txBody>
        </p:sp>
      </p:grpSp>
      <p:grpSp>
        <p:nvGrpSpPr>
          <p:cNvPr id="30" name="组合 29"/>
          <p:cNvGrpSpPr/>
          <p:nvPr/>
        </p:nvGrpSpPr>
        <p:grpSpPr>
          <a:xfrm>
            <a:off x="8061403" y="2104722"/>
            <a:ext cx="2613581" cy="1224136"/>
            <a:chOff x="7543904" y="2032391"/>
            <a:chExt cx="2355972" cy="1224136"/>
          </a:xfrm>
        </p:grpSpPr>
        <p:sp>
          <p:nvSpPr>
            <p:cNvPr id="31" name="下箭头 30"/>
            <p:cNvSpPr/>
            <p:nvPr/>
          </p:nvSpPr>
          <p:spPr>
            <a:xfrm rot="10800000">
              <a:off x="9123182" y="2032391"/>
              <a:ext cx="776694" cy="1224136"/>
            </a:xfrm>
            <a:prstGeom prst="downArrow">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TextBox 27"/>
            <p:cNvSpPr txBox="1"/>
            <p:nvPr/>
          </p:nvSpPr>
          <p:spPr>
            <a:xfrm>
              <a:off x="7543904" y="2406781"/>
              <a:ext cx="1812286" cy="769441"/>
            </a:xfrm>
            <a:prstGeom prst="rect">
              <a:avLst/>
            </a:prstGeom>
            <a:noFill/>
            <a:effectLst/>
          </p:spPr>
          <p:txBody>
            <a:bodyPr wrap="square" rtlCol="0">
              <a:spAutoFit/>
            </a:bodyPr>
            <a:lstStyle/>
            <a:p>
              <a:pPr algn="r"/>
              <a:r>
                <a:rPr lang="en-US" altLang="zh-CN" sz="4400" dirty="0" smtClean="0">
                  <a:solidFill>
                    <a:schemeClr val="bg1"/>
                  </a:solidFill>
                </a:rPr>
                <a:t>34%</a:t>
              </a:r>
              <a:endParaRPr lang="zh-CN" altLang="en-US" sz="4400" dirty="0">
                <a:solidFill>
                  <a:schemeClr val="bg1"/>
                </a:solidFill>
              </a:endParaRPr>
            </a:p>
          </p:txBody>
        </p:sp>
      </p:grpSp>
      <p:sp>
        <p:nvSpPr>
          <p:cNvPr id="33" name="TextBox 34"/>
          <p:cNvSpPr txBox="1">
            <a:spLocks noChangeArrowheads="1"/>
          </p:cNvSpPr>
          <p:nvPr/>
        </p:nvSpPr>
        <p:spPr bwMode="auto">
          <a:xfrm>
            <a:off x="1760783" y="2460516"/>
            <a:ext cx="407102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a:lnSpc>
                <a:spcPts val="1600"/>
              </a:lnSpc>
            </a:pPr>
            <a:r>
              <a:rPr lang="zh-CN" altLang="en-US" sz="1300" dirty="0">
                <a:solidFill>
                  <a:schemeClr val="bg1"/>
                </a:solidFill>
                <a:latin typeface="微软雅黑" panose="020B0503020204020204" pitchFamily="34" charset="-122"/>
                <a:ea typeface="微软雅黑" panose="020B0503020204020204" pitchFamily="34" charset="-122"/>
              </a:rPr>
              <a:t>文字</a:t>
            </a:r>
            <a:r>
              <a:rPr lang="zh-CN" altLang="en-US" sz="1300" dirty="0" smtClean="0">
                <a:solidFill>
                  <a:schemeClr val="bg1"/>
                </a:solidFill>
                <a:latin typeface="微软雅黑" panose="020B0503020204020204" pitchFamily="34" charset="-122"/>
                <a:ea typeface="微软雅黑" panose="020B0503020204020204" pitchFamily="34" charset="-122"/>
              </a:rPr>
              <a:t>标题</a:t>
            </a:r>
            <a:endParaRPr lang="en-US" altLang="zh-CN" sz="1300" dirty="0">
              <a:solidFill>
                <a:schemeClr val="bg1"/>
              </a:solidFill>
              <a:latin typeface="微软雅黑" panose="020B0503020204020204" pitchFamily="34" charset="-122"/>
              <a:ea typeface="微软雅黑" panose="020B0503020204020204" pitchFamily="34" charset="-122"/>
            </a:endParaRPr>
          </a:p>
          <a:p>
            <a:pPr>
              <a:lnSpc>
                <a:spcPts val="1600"/>
              </a:lnSpc>
            </a:pPr>
            <a:r>
              <a:rPr lang="zh-CN" altLang="en-US" sz="1000" dirty="0">
                <a:solidFill>
                  <a:schemeClr val="bg1"/>
                </a:solidFill>
                <a:latin typeface="微软雅黑" panose="020B0503020204020204" pitchFamily="34" charset="-122"/>
                <a:ea typeface="微软雅黑" panose="020B0503020204020204" pitchFamily="34" charset="-122"/>
              </a:rPr>
              <a:t>文字信息文字信息文字信息文字信息</a:t>
            </a:r>
            <a:r>
              <a:rPr lang="zh-CN" altLang="en-US" sz="1000" dirty="0" smtClean="0">
                <a:solidFill>
                  <a:schemeClr val="bg1"/>
                </a:solidFill>
                <a:latin typeface="微软雅黑" panose="020B0503020204020204" pitchFamily="34" charset="-122"/>
                <a:ea typeface="微软雅黑" panose="020B0503020204020204" pitchFamily="34" charset="-122"/>
              </a:rPr>
              <a:t>文</a:t>
            </a:r>
            <a:endParaRPr lang="en-US" altLang="zh-CN" sz="1000" dirty="0" smtClean="0">
              <a:solidFill>
                <a:schemeClr val="bg1"/>
              </a:solidFill>
              <a:latin typeface="微软雅黑" panose="020B0503020204020204" pitchFamily="34" charset="-122"/>
              <a:ea typeface="微软雅黑" panose="020B0503020204020204" pitchFamily="34" charset="-122"/>
            </a:endParaRPr>
          </a:p>
          <a:p>
            <a:pPr>
              <a:lnSpc>
                <a:spcPts val="1600"/>
              </a:lnSpc>
            </a:pPr>
            <a:r>
              <a:rPr lang="zh-CN" altLang="en-US" sz="1000" dirty="0" smtClean="0">
                <a:solidFill>
                  <a:schemeClr val="bg1"/>
                </a:solidFill>
                <a:latin typeface="微软雅黑" panose="020B0503020204020204" pitchFamily="34" charset="-122"/>
                <a:ea typeface="微软雅黑" panose="020B0503020204020204" pitchFamily="34" charset="-122"/>
              </a:rPr>
              <a:t>字文字信信息字信息</a:t>
            </a:r>
            <a:r>
              <a:rPr lang="zh-CN" altLang="en-US" sz="1000" dirty="0">
                <a:solidFill>
                  <a:schemeClr val="bg1"/>
                </a:solidFill>
                <a:latin typeface="微软雅黑" panose="020B0503020204020204" pitchFamily="34" charset="-122"/>
                <a:ea typeface="微软雅黑" panose="020B0503020204020204" pitchFamily="34" charset="-122"/>
              </a:rPr>
              <a:t>文字</a:t>
            </a:r>
            <a:r>
              <a:rPr lang="zh-CN" altLang="en-US" sz="1000" dirty="0" smtClean="0">
                <a:solidFill>
                  <a:schemeClr val="bg1"/>
                </a:solidFill>
                <a:latin typeface="微软雅黑" panose="020B0503020204020204" pitchFamily="34" charset="-122"/>
                <a:ea typeface="微软雅黑" panose="020B0503020204020204" pitchFamily="34" charset="-122"/>
              </a:rPr>
              <a:t>信息</a:t>
            </a:r>
            <a:endParaRPr lang="en-US" altLang="zh-CN" sz="1000" dirty="0" smtClean="0">
              <a:solidFill>
                <a:schemeClr val="bg1"/>
              </a:solidFill>
              <a:latin typeface="微软雅黑" panose="020B0503020204020204" pitchFamily="34" charset="-122"/>
              <a:ea typeface="微软雅黑" panose="020B0503020204020204" pitchFamily="34" charset="-122"/>
            </a:endParaRPr>
          </a:p>
        </p:txBody>
      </p:sp>
      <p:cxnSp>
        <p:nvCxnSpPr>
          <p:cNvPr id="41" name="直接连接符 40"/>
          <p:cNvCxnSpPr/>
          <p:nvPr/>
        </p:nvCxnSpPr>
        <p:spPr>
          <a:xfrm>
            <a:off x="720476" y="3600450"/>
            <a:ext cx="10081120" cy="0"/>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6543618" y="2808357"/>
            <a:ext cx="5045618" cy="645102"/>
          </a:xfrm>
          <a:prstGeom prst="rect">
            <a:avLst/>
          </a:prstGeom>
          <a:solidFill>
            <a:srgbClr val="FFFFFF"/>
          </a:solidFill>
        </p:spPr>
        <p:txBody>
          <a:bodyPr lIns="0" tIns="0" rIns="0" bIns="0">
            <a:noAutofit/>
          </a:bodyPr>
          <a:p>
            <a:pPr indent="203200">
              <a:lnSpc>
                <a:spcPts val="2855"/>
              </a:lnSpc>
            </a:pPr>
            <a:r>
              <a:rPr lang="en-US" sz="2270">
                <a:latin typeface="楷体" panose="02010609060101010101" charset="-122"/>
                <a:ea typeface="楷体" panose="02010609060101010101" charset="-122"/>
              </a:rPr>
              <a:t>校内主要工作是校园车辆的摆放、高峰 期车辆调度、故障车辆的管理等。</a:t>
            </a:r>
            <a:endParaRPr lang="en-US" sz="2270">
              <a:latin typeface="楷体" panose="02010609060101010101" charset="-122"/>
              <a:ea typeface="楷体" panose="02010609060101010101" charset="-122"/>
            </a:endParaRPr>
          </a:p>
        </p:txBody>
      </p:sp>
      <p:sp>
        <p:nvSpPr>
          <p:cNvPr id="11" name="矩形 10"/>
          <p:cNvSpPr/>
          <p:nvPr/>
        </p:nvSpPr>
        <p:spPr>
          <a:xfrm>
            <a:off x="6330061" y="4167974"/>
            <a:ext cx="3977168" cy="267832"/>
          </a:xfrm>
          <a:prstGeom prst="rect">
            <a:avLst/>
          </a:prstGeom>
          <a:solidFill>
            <a:srgbClr val="FFFFFF"/>
          </a:solidFill>
        </p:spPr>
        <p:txBody>
          <a:bodyPr wrap="none" lIns="0" tIns="0" rIns="0" bIns="0">
            <a:noAutofit/>
          </a:bodyPr>
          <a:p>
            <a:pPr indent="482600"/>
            <a:r>
              <a:rPr lang="en-US" sz="2270">
                <a:latin typeface="楷体" panose="02010609060101010101" charset="-122"/>
                <a:ea typeface="楷体" panose="02010609060101010101" charset="-122"/>
              </a:rPr>
              <a:t>与校方勤エ俭学部门合作,锻</a:t>
            </a:r>
            <a:endParaRPr lang="en-US" sz="2270">
              <a:latin typeface="楷体" panose="02010609060101010101" charset="-122"/>
              <a:ea typeface="楷体" panose="02010609060101010101" charset="-122"/>
            </a:endParaRPr>
          </a:p>
        </p:txBody>
      </p:sp>
      <p:sp>
        <p:nvSpPr>
          <p:cNvPr id="6" name="矩形 5"/>
          <p:cNvSpPr/>
          <p:nvPr/>
        </p:nvSpPr>
        <p:spPr>
          <a:xfrm>
            <a:off x="7118934" y="5014894"/>
            <a:ext cx="3098793" cy="408948"/>
          </a:xfrm>
          <a:prstGeom prst="rect">
            <a:avLst/>
          </a:prstGeom>
          <a:solidFill>
            <a:srgbClr val="FFFFFF"/>
          </a:solidFill>
        </p:spPr>
        <p:txBody>
          <a:bodyPr wrap="none" lIns="0" tIns="0" rIns="0" bIns="0">
            <a:noAutofit/>
          </a:bodyPr>
          <a:p>
            <a:pPr indent="0"/>
            <a:r>
              <a:rPr lang="en-US" sz="2270">
                <a:latin typeface="楷体" panose="02010609060101010101" charset="-122"/>
                <a:ea typeface="楷体" panose="02010609060101010101" charset="-122"/>
              </a:rPr>
              <a:t>达到</a:t>
            </a:r>
            <a:r>
              <a:rPr lang="en-US" sz="3025" b="1">
                <a:solidFill>
                  <a:srgbClr val="FF0000"/>
                </a:solidFill>
                <a:latin typeface="黑体" panose="02010609060101010101" charset="-122"/>
                <a:ea typeface="黑体" panose="02010609060101010101" charset="-122"/>
              </a:rPr>
              <a:t>勤エ俭学</a:t>
            </a:r>
            <a:r>
              <a:rPr lang="en-US" sz="2270">
                <a:latin typeface="楷体" panose="02010609060101010101" charset="-122"/>
                <a:ea typeface="楷体" panose="02010609060101010101" charset="-122"/>
              </a:rPr>
              <a:t>的目的 〇</a:t>
            </a:r>
            <a:endParaRPr lang="en-US" sz="2270">
              <a:latin typeface="楷体" panose="02010609060101010101" charset="-122"/>
              <a:ea typeface="楷体" panose="02010609060101010101" charset="-122"/>
            </a:endParaRPr>
          </a:p>
        </p:txBody>
      </p:sp>
      <p:sp>
        <p:nvSpPr>
          <p:cNvPr id="12" name="矩形 11"/>
          <p:cNvSpPr/>
          <p:nvPr/>
        </p:nvSpPr>
        <p:spPr>
          <a:xfrm>
            <a:off x="6618235" y="5931519"/>
            <a:ext cx="4440835" cy="264953"/>
          </a:xfrm>
          <a:prstGeom prst="rect">
            <a:avLst/>
          </a:prstGeom>
          <a:solidFill>
            <a:srgbClr val="FFFFFF"/>
          </a:solidFill>
        </p:spPr>
        <p:txBody>
          <a:bodyPr wrap="none" lIns="0" tIns="0" rIns="0" bIns="0">
            <a:noAutofit/>
          </a:bodyPr>
          <a:p>
            <a:pPr indent="0"/>
            <a:r>
              <a:rPr lang="zh-CN" altLang="en-US" sz="2270">
                <a:latin typeface="楷体" panose="02010609060101010101" charset="-122"/>
                <a:ea typeface="楷体" panose="02010609060101010101" charset="-122"/>
              </a:rPr>
              <a:t>锻</a:t>
            </a:r>
            <a:r>
              <a:rPr lang="en-US" sz="2270">
                <a:latin typeface="楷体" panose="02010609060101010101" charset="-122"/>
                <a:ea typeface="楷体" panose="02010609060101010101" charset="-122"/>
              </a:rPr>
              <a:t>炼学生专业技能同时获得一定收入。</a:t>
            </a:r>
            <a:endParaRPr lang="en-US" sz="2270">
              <a:latin typeface="楷体" panose="02010609060101010101" charset="-122"/>
              <a:ea typeface="楷体" panose="02010609060101010101" charset="-122"/>
            </a:endParaRPr>
          </a:p>
        </p:txBody>
      </p:sp>
      <p:grpSp>
        <p:nvGrpSpPr>
          <p:cNvPr id="21" name="组合 20"/>
          <p:cNvGrpSpPr/>
          <p:nvPr/>
        </p:nvGrpSpPr>
        <p:grpSpPr>
          <a:xfrm>
            <a:off x="478790" y="857250"/>
            <a:ext cx="5974080" cy="3310890"/>
            <a:chOff x="737" y="2244"/>
            <a:chExt cx="8781" cy="5838"/>
          </a:xfrm>
        </p:grpSpPr>
        <p:sp>
          <p:nvSpPr>
            <p:cNvPr id="22" name="矩形 21"/>
            <p:cNvSpPr/>
            <p:nvPr/>
          </p:nvSpPr>
          <p:spPr>
            <a:xfrm>
              <a:off x="747" y="2244"/>
              <a:ext cx="8767" cy="58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3" name="图片 22" descr="upload_post_object_v2_833863889"/>
            <p:cNvPicPr>
              <a:picLocks noChangeAspect="1"/>
            </p:cNvPicPr>
            <p:nvPr/>
          </p:nvPicPr>
          <p:blipFill>
            <a:blip r:embed="rId2"/>
            <a:stretch>
              <a:fillRect/>
            </a:stretch>
          </p:blipFill>
          <p:spPr>
            <a:xfrm>
              <a:off x="737" y="2244"/>
              <a:ext cx="8779" cy="5437"/>
            </a:xfrm>
            <a:prstGeom prst="rect">
              <a:avLst/>
            </a:prstGeom>
          </p:spPr>
        </p:pic>
        <p:sp>
          <p:nvSpPr>
            <p:cNvPr id="24" name="object 35"/>
            <p:cNvSpPr txBox="1"/>
            <p:nvPr/>
          </p:nvSpPr>
          <p:spPr>
            <a:xfrm>
              <a:off x="1115" y="7681"/>
              <a:ext cx="8403" cy="401"/>
            </a:xfrm>
            <a:prstGeom prst="rect">
              <a:avLst/>
            </a:prstGeom>
          </p:spPr>
          <p:txBody>
            <a:bodyPr vert="horz" wrap="square" lIns="0" tIns="12065" rIns="0" bIns="0" rtlCol="0">
              <a:spAutoFit/>
            </a:bodyPr>
            <a:p>
              <a:pPr marL="12700">
                <a:lnSpc>
                  <a:spcPct val="100000"/>
                </a:lnSpc>
                <a:spcBef>
                  <a:spcPts val="95"/>
                </a:spcBef>
              </a:pPr>
              <a:r>
                <a:rPr lang="zh-CN" sz="1400" b="1" spc="-15" dirty="0">
                  <a:gradFill>
                    <a:gsLst>
                      <a:gs pos="0">
                        <a:srgbClr val="00B0F0"/>
                      </a:gs>
                      <a:gs pos="100000">
                        <a:srgbClr val="0833D4"/>
                      </a:gs>
                    </a:gsLst>
                    <a:lin ang="16200000" scaled="0"/>
                  </a:gradFill>
                  <a:effectLst/>
                  <a:latin typeface="微软雅黑" panose="020B0503020204020204" pitchFamily="34" charset="-122"/>
                  <a:ea typeface="微软雅黑" panose="020B0503020204020204" pitchFamily="34" charset="-122"/>
                  <a:cs typeface="宋体" panose="02010600030101010101" pitchFamily="2" charset="-122"/>
                </a:rPr>
                <a:t>与</a:t>
              </a:r>
              <a:r>
                <a:rPr sz="1400" b="1" spc="-15" dirty="0">
                  <a:gradFill>
                    <a:gsLst>
                      <a:gs pos="0">
                        <a:srgbClr val="00B0F0"/>
                      </a:gs>
                      <a:gs pos="100000">
                        <a:srgbClr val="0833D4"/>
                      </a:gs>
                    </a:gsLst>
                    <a:lin ang="16200000" scaled="0"/>
                  </a:gradFill>
                  <a:effectLst/>
                  <a:latin typeface="微软雅黑" panose="020B0503020204020204" pitchFamily="34" charset="-122"/>
                  <a:ea typeface="微软雅黑" panose="020B0503020204020204" pitchFamily="34" charset="-122"/>
                  <a:cs typeface="宋体" panose="02010600030101010101" pitchFamily="2" charset="-122"/>
                </a:rPr>
                <a:t>蓝脉科技有限公司</a:t>
              </a:r>
              <a:r>
                <a:rPr lang="zh-CN" sz="1400" b="1" spc="-15" dirty="0">
                  <a:gradFill>
                    <a:gsLst>
                      <a:gs pos="0">
                        <a:srgbClr val="00B0F0"/>
                      </a:gs>
                      <a:gs pos="100000">
                        <a:srgbClr val="0833D4"/>
                      </a:gs>
                    </a:gsLst>
                    <a:lin ang="16200000" scaled="0"/>
                  </a:gradFill>
                  <a:effectLst/>
                  <a:latin typeface="微软雅黑" panose="020B0503020204020204" pitchFamily="34" charset="-122"/>
                  <a:ea typeface="微软雅黑" panose="020B0503020204020204" pitchFamily="34" charset="-122"/>
                  <a:cs typeface="宋体" panose="02010600030101010101" pitchFamily="2" charset="-122"/>
                </a:rPr>
                <a:t>联合</a:t>
              </a:r>
              <a:r>
                <a:rPr sz="1400" b="1" spc="-15" dirty="0">
                  <a:gradFill>
                    <a:gsLst>
                      <a:gs pos="0">
                        <a:srgbClr val="00B0F0"/>
                      </a:gs>
                      <a:gs pos="100000">
                        <a:srgbClr val="0833D4"/>
                      </a:gs>
                    </a:gsLst>
                    <a:lin ang="16200000" scaled="0"/>
                  </a:gradFill>
                  <a:effectLst/>
                  <a:latin typeface="微软雅黑" panose="020B0503020204020204" pitchFamily="34" charset="-122"/>
                  <a:ea typeface="微软雅黑" panose="020B0503020204020204" pitchFamily="34" charset="-122"/>
                  <a:cs typeface="宋体" panose="02010600030101010101" pitchFamily="2" charset="-122"/>
                </a:rPr>
                <a:t>为员工缴社保的</a:t>
              </a:r>
              <a:r>
                <a:rPr sz="1400" b="1" spc="5" dirty="0">
                  <a:gradFill>
                    <a:gsLst>
                      <a:gs pos="0">
                        <a:srgbClr val="00B0F0"/>
                      </a:gs>
                      <a:gs pos="100000">
                        <a:srgbClr val="0833D4"/>
                      </a:gs>
                    </a:gsLst>
                    <a:lin ang="16200000" scaled="0"/>
                  </a:gradFill>
                  <a:effectLst/>
                  <a:latin typeface="微软雅黑" panose="020B0503020204020204" pitchFamily="34" charset="-122"/>
                  <a:ea typeface="微软雅黑" panose="020B0503020204020204" pitchFamily="34" charset="-122"/>
                  <a:cs typeface="宋体" panose="02010600030101010101" pitchFamily="2" charset="-122"/>
                </a:rPr>
                <a:t>部</a:t>
              </a:r>
              <a:r>
                <a:rPr sz="1400" b="1" spc="-15" dirty="0">
                  <a:gradFill>
                    <a:gsLst>
                      <a:gs pos="0">
                        <a:srgbClr val="00B0F0"/>
                      </a:gs>
                      <a:gs pos="100000">
                        <a:srgbClr val="0833D4"/>
                      </a:gs>
                    </a:gsLst>
                    <a:lin ang="16200000" scaled="0"/>
                  </a:gradFill>
                  <a:effectLst/>
                  <a:latin typeface="微软雅黑" panose="020B0503020204020204" pitchFamily="34" charset="-122"/>
                  <a:ea typeface="微软雅黑" panose="020B0503020204020204" pitchFamily="34" charset="-122"/>
                  <a:cs typeface="宋体" panose="02010600030101010101" pitchFamily="2" charset="-122"/>
                </a:rPr>
                <a:t>分名单</a:t>
              </a:r>
              <a:endParaRPr sz="1400" b="1" spc="-15" dirty="0">
                <a:gradFill>
                  <a:gsLst>
                    <a:gs pos="0">
                      <a:srgbClr val="00B0F0"/>
                    </a:gs>
                    <a:gs pos="100000">
                      <a:srgbClr val="0833D4"/>
                    </a:gs>
                  </a:gsLst>
                  <a:lin ang="16200000" scaled="0"/>
                </a:gradFill>
                <a:effectLst/>
                <a:latin typeface="微软雅黑" panose="020B0503020204020204" pitchFamily="34" charset="-122"/>
                <a:ea typeface="微软雅黑" panose="020B0503020204020204" pitchFamily="34" charset="-122"/>
                <a:cs typeface="宋体" panose="02010600030101010101" pitchFamily="2" charset="-122"/>
              </a:endParaRPr>
            </a:p>
          </p:txBody>
        </p:sp>
      </p:grpSp>
      <p:sp>
        <p:nvSpPr>
          <p:cNvPr id="3" name="矩形 2"/>
          <p:cNvSpPr/>
          <p:nvPr/>
        </p:nvSpPr>
        <p:spPr>
          <a:xfrm>
            <a:off x="6543421" y="4584954"/>
            <a:ext cx="4700016" cy="280416"/>
          </a:xfrm>
          <a:prstGeom prst="rect">
            <a:avLst/>
          </a:prstGeom>
          <a:solidFill>
            <a:srgbClr val="FFFFFF"/>
          </a:solidFill>
        </p:spPr>
        <p:txBody>
          <a:bodyPr wrap="none" lIns="0" tIns="0" rIns="0" bIns="0">
            <a:noAutofit/>
          </a:bodyPr>
          <a:p>
            <a:pPr indent="0"/>
            <a:r>
              <a:rPr lang="en-US" sz="2400">
                <a:latin typeface="楷体" panose="02010609060101010101" charset="-122"/>
                <a:ea typeface="楷体" panose="02010609060101010101" charset="-122"/>
              </a:rPr>
              <a:t>炼学生专业技能同时获得一定收入。</a:t>
            </a:r>
            <a:endParaRPr lang="en-US" sz="2400">
              <a:latin typeface="楷体" panose="02010609060101010101" charset="-122"/>
              <a:ea typeface="楷体" panose="02010609060101010101" charset="-122"/>
            </a:endParaRPr>
          </a:p>
        </p:txBody>
      </p:sp>
      <p:sp>
        <p:nvSpPr>
          <p:cNvPr id="7" name="文本框 6"/>
          <p:cNvSpPr txBox="1"/>
          <p:nvPr/>
        </p:nvSpPr>
        <p:spPr>
          <a:xfrm>
            <a:off x="1913608" y="5872621"/>
            <a:ext cx="2783205" cy="460375"/>
          </a:xfrm>
          <a:prstGeom prst="rect">
            <a:avLst/>
          </a:prstGeom>
          <a:noFill/>
        </p:spPr>
        <p:txBody>
          <a:bodyPr wrap="square" rtlCol="0">
            <a:spAutoFit/>
          </a:bodyPr>
          <a:p>
            <a:pPr algn="ctr"/>
            <a:r>
              <a:rPr lang="zh-CN" altLang="zh-CN" sz="2400" b="1">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直接带动就业</a:t>
            </a:r>
            <a:r>
              <a:rPr lang="en-US" altLang="zh-CN" sz="2400" b="1">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10</a:t>
            </a:r>
            <a:r>
              <a:rPr lang="zh-CN" altLang="en-US" sz="2400" b="1">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人</a:t>
            </a:r>
            <a:endParaRPr lang="zh-CN" altLang="en-US" sz="2400" b="1">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圆角矩形 3"/>
          <p:cNvSpPr/>
          <p:nvPr/>
        </p:nvSpPr>
        <p:spPr>
          <a:xfrm>
            <a:off x="426438" y="4519436"/>
            <a:ext cx="3636645" cy="591185"/>
          </a:xfrm>
          <a:prstGeom prst="roundRect">
            <a:avLst>
              <a:gd name="adj" fmla="val 50000"/>
            </a:avLst>
          </a:prstGeom>
          <a:gradFill>
            <a:gsLst>
              <a:gs pos="0">
                <a:srgbClr val="002060"/>
              </a:gs>
              <a:gs pos="100000">
                <a:schemeClr val="accent1">
                  <a:lumMod val="60000"/>
                  <a:lumOff val="40000"/>
                </a:schemeClr>
              </a:gs>
            </a:gsLst>
            <a:lin ang="18900000" scaled="0"/>
          </a:gra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603885" y="4554220"/>
            <a:ext cx="3411855" cy="460375"/>
          </a:xfrm>
          <a:prstGeom prst="rect">
            <a:avLst/>
          </a:prstGeom>
          <a:noFill/>
        </p:spPr>
        <p:txBody>
          <a:bodyPr wrap="square" rtlCol="0">
            <a:spAutoFit/>
          </a:bodyPr>
          <a:p>
            <a:pPr algn="ctr"/>
            <a:r>
              <a:rPr lang="zh-CN" altLang="zh-CN" sz="2400" b="1">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直接带动就业岗位</a:t>
            </a:r>
            <a:r>
              <a:rPr sz="2400" spc="-5" dirty="0">
                <a:solidFill>
                  <a:srgbClr val="FF0000"/>
                </a:solidFill>
                <a:latin typeface="方正粗黑宋简体" panose="02000000000000000000" charset="-122"/>
                <a:ea typeface="方正粗黑宋简体" panose="02000000000000000000" charset="-122"/>
                <a:cs typeface="方正粗黑宋简体" panose="02000000000000000000" charset="-122"/>
                <a:sym typeface="+mn-ea"/>
              </a:rPr>
              <a:t>36</a:t>
            </a:r>
            <a:r>
              <a:rPr lang="zh-CN" sz="2400" spc="-5" dirty="0">
                <a:solidFill>
                  <a:schemeClr val="bg1"/>
                </a:solidFill>
                <a:latin typeface="微软雅黑" panose="020B0503020204020204" pitchFamily="34" charset="-122"/>
                <a:ea typeface="微软雅黑" panose="020B0503020204020204" pitchFamily="34" charset="-122"/>
                <a:cs typeface="方正粗黑宋简体" panose="02000000000000000000" charset="-122"/>
                <a:sym typeface="+mn-ea"/>
              </a:rPr>
              <a:t>个</a:t>
            </a:r>
            <a:endParaRPr lang="zh-CN" sz="2400" b="1" spc="-5" dirty="0">
              <a:solidFill>
                <a:schemeClr val="bg1"/>
              </a:solidFill>
              <a:effectLst/>
              <a:latin typeface="微软雅黑" panose="020B0503020204020204" pitchFamily="34" charset="-122"/>
              <a:ea typeface="微软雅黑" panose="020B0503020204020204" pitchFamily="34" charset="-122"/>
              <a:cs typeface="方正粗黑宋简体" panose="02000000000000000000" charset="-122"/>
              <a:sym typeface="+mn-ea"/>
            </a:endParaRPr>
          </a:p>
        </p:txBody>
      </p:sp>
      <p:sp>
        <p:nvSpPr>
          <p:cNvPr id="9" name="圆角矩形 8"/>
          <p:cNvSpPr/>
          <p:nvPr/>
        </p:nvSpPr>
        <p:spPr>
          <a:xfrm>
            <a:off x="-94262" y="5604334"/>
            <a:ext cx="5520690" cy="918210"/>
          </a:xfrm>
          <a:prstGeom prst="roundRect">
            <a:avLst>
              <a:gd name="adj" fmla="val 32157"/>
            </a:avLst>
          </a:prstGeom>
          <a:gradFill>
            <a:gsLst>
              <a:gs pos="0">
                <a:srgbClr val="002060"/>
              </a:gs>
              <a:gs pos="100000">
                <a:schemeClr val="accent1">
                  <a:lumMod val="60000"/>
                  <a:lumOff val="40000"/>
                </a:schemeClr>
              </a:gs>
            </a:gsLst>
            <a:lin ang="18900000" scaled="0"/>
          </a:gra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object 41"/>
          <p:cNvSpPr txBox="1"/>
          <p:nvPr/>
        </p:nvSpPr>
        <p:spPr>
          <a:xfrm>
            <a:off x="-462280" y="5713095"/>
            <a:ext cx="6294120" cy="702310"/>
          </a:xfrm>
          <a:prstGeom prst="rect">
            <a:avLst/>
          </a:prstGeom>
        </p:spPr>
        <p:txBody>
          <a:bodyPr vert="horz" wrap="square" lIns="0" tIns="26670" rIns="0" bIns="0" rtlCol="0">
            <a:spAutoFit/>
          </a:bodyPr>
          <a:p>
            <a:pPr marL="12700" marR="5080" algn="ctr">
              <a:lnSpc>
                <a:spcPct val="96000"/>
              </a:lnSpc>
              <a:spcBef>
                <a:spcPts val="210"/>
              </a:spcBef>
            </a:pPr>
            <a:r>
              <a:rPr sz="2000" spc="20" dirty="0">
                <a:solidFill>
                  <a:schemeClr val="bg1"/>
                </a:solidFill>
                <a:latin typeface="方正粗黑宋简体" panose="02000000000000000000" charset="-122"/>
                <a:ea typeface="方正粗黑宋简体" panose="02000000000000000000" charset="-122"/>
                <a:cs typeface="方正粗黑宋简体" panose="02000000000000000000" charset="-122"/>
              </a:rPr>
              <a:t>每年</a:t>
            </a:r>
            <a:r>
              <a:rPr sz="2000" spc="-5" dirty="0">
                <a:solidFill>
                  <a:schemeClr val="bg1"/>
                </a:solidFill>
                <a:latin typeface="方正粗黑宋简体" panose="02000000000000000000" charset="-122"/>
                <a:ea typeface="方正粗黑宋简体" panose="02000000000000000000" charset="-122"/>
                <a:cs typeface="方正粗黑宋简体" panose="02000000000000000000" charset="-122"/>
              </a:rPr>
              <a:t>能</a:t>
            </a:r>
            <a:r>
              <a:rPr sz="2000" spc="20" dirty="0">
                <a:solidFill>
                  <a:schemeClr val="bg1"/>
                </a:solidFill>
                <a:latin typeface="方正粗黑宋简体" panose="02000000000000000000" charset="-122"/>
                <a:ea typeface="方正粗黑宋简体" panose="02000000000000000000" charset="-122"/>
                <a:cs typeface="方正粗黑宋简体" panose="02000000000000000000" charset="-122"/>
              </a:rPr>
              <a:t>为</a:t>
            </a:r>
            <a:r>
              <a:rPr lang="zh-CN" sz="2000" spc="20" dirty="0">
                <a:solidFill>
                  <a:schemeClr val="bg1"/>
                </a:solidFill>
                <a:latin typeface="方正粗黑宋简体" panose="02000000000000000000" charset="-122"/>
                <a:ea typeface="方正粗黑宋简体" panose="02000000000000000000" charset="-122"/>
                <a:cs typeface="方正粗黑宋简体" panose="02000000000000000000" charset="-122"/>
              </a:rPr>
              <a:t>新能源</a:t>
            </a:r>
            <a:r>
              <a:rPr sz="2000" spc="20" dirty="0">
                <a:solidFill>
                  <a:schemeClr val="bg1"/>
                </a:solidFill>
                <a:latin typeface="方正粗黑宋简体" panose="02000000000000000000" charset="-122"/>
                <a:ea typeface="方正粗黑宋简体" panose="02000000000000000000" charset="-122"/>
                <a:cs typeface="方正粗黑宋简体" panose="02000000000000000000" charset="-122"/>
              </a:rPr>
              <a:t>行业输送</a:t>
            </a:r>
            <a:endParaRPr sz="2000" spc="20" dirty="0">
              <a:solidFill>
                <a:schemeClr val="bg1"/>
              </a:solidFill>
              <a:latin typeface="方正粗黑宋简体" panose="02000000000000000000" charset="-122"/>
              <a:ea typeface="方正粗黑宋简体" panose="02000000000000000000" charset="-122"/>
              <a:cs typeface="方正粗黑宋简体" panose="02000000000000000000" charset="-122"/>
            </a:endParaRPr>
          </a:p>
          <a:p>
            <a:pPr marL="12700" marR="5080" algn="ctr">
              <a:lnSpc>
                <a:spcPct val="96000"/>
              </a:lnSpc>
              <a:spcBef>
                <a:spcPts val="210"/>
              </a:spcBef>
            </a:pPr>
            <a:r>
              <a:rPr sz="2000" spc="20" dirty="0">
                <a:solidFill>
                  <a:schemeClr val="bg1"/>
                </a:solidFill>
                <a:latin typeface="方正粗黑宋简体" panose="02000000000000000000" charset="-122"/>
                <a:ea typeface="方正粗黑宋简体" panose="02000000000000000000" charset="-122"/>
                <a:cs typeface="方正粗黑宋简体" panose="02000000000000000000" charset="-122"/>
              </a:rPr>
              <a:t>人</a:t>
            </a:r>
            <a:r>
              <a:rPr sz="2000" spc="25" dirty="0">
                <a:solidFill>
                  <a:schemeClr val="bg1"/>
                </a:solidFill>
                <a:latin typeface="方正粗黑宋简体" panose="02000000000000000000" charset="-122"/>
                <a:ea typeface="方正粗黑宋简体" panose="02000000000000000000" charset="-122"/>
                <a:cs typeface="方正粗黑宋简体" panose="02000000000000000000" charset="-122"/>
              </a:rPr>
              <a:t>才</a:t>
            </a:r>
            <a:r>
              <a:rPr sz="2400" spc="-5" dirty="0">
                <a:solidFill>
                  <a:srgbClr val="FF0000"/>
                </a:solidFill>
                <a:latin typeface="方正粗黑宋简体" panose="02000000000000000000" charset="-122"/>
                <a:ea typeface="方正粗黑宋简体" panose="02000000000000000000" charset="-122"/>
                <a:cs typeface="方正粗黑宋简体" panose="02000000000000000000" charset="-122"/>
              </a:rPr>
              <a:t>45</a:t>
            </a:r>
            <a:r>
              <a:rPr sz="2400" spc="-10" dirty="0">
                <a:solidFill>
                  <a:srgbClr val="FF0000"/>
                </a:solidFill>
                <a:latin typeface="方正粗黑宋简体" panose="02000000000000000000" charset="-122"/>
                <a:ea typeface="方正粗黑宋简体" panose="02000000000000000000" charset="-122"/>
                <a:cs typeface="方正粗黑宋简体" panose="02000000000000000000" charset="-122"/>
              </a:rPr>
              <a:t>0</a:t>
            </a:r>
            <a:r>
              <a:rPr sz="2000" spc="20" dirty="0">
                <a:solidFill>
                  <a:schemeClr val="bg1"/>
                </a:solidFill>
                <a:latin typeface="方正粗黑宋简体" panose="02000000000000000000" charset="-122"/>
                <a:ea typeface="方正粗黑宋简体" panose="02000000000000000000" charset="-122"/>
                <a:cs typeface="方正粗黑宋简体" panose="02000000000000000000" charset="-122"/>
              </a:rPr>
              <a:t>余人， 间接带动就业</a:t>
            </a:r>
            <a:r>
              <a:rPr sz="2400" spc="-5" dirty="0">
                <a:solidFill>
                  <a:srgbClr val="FF0000"/>
                </a:solidFill>
                <a:latin typeface="方正粗黑宋简体" panose="02000000000000000000" charset="-122"/>
                <a:ea typeface="方正粗黑宋简体" panose="02000000000000000000" charset="-122"/>
                <a:cs typeface="方正粗黑宋简体" panose="02000000000000000000" charset="-122"/>
              </a:rPr>
              <a:t>360</a:t>
            </a:r>
            <a:r>
              <a:rPr sz="2000" spc="20" dirty="0">
                <a:solidFill>
                  <a:schemeClr val="bg1"/>
                </a:solidFill>
                <a:latin typeface="方正粗黑宋简体" panose="02000000000000000000" charset="-122"/>
                <a:ea typeface="方正粗黑宋简体" panose="02000000000000000000" charset="-122"/>
                <a:cs typeface="方正粗黑宋简体" panose="02000000000000000000" charset="-122"/>
              </a:rPr>
              <a:t>人左右</a:t>
            </a:r>
            <a:endParaRPr sz="2000" spc="20" dirty="0">
              <a:solidFill>
                <a:schemeClr val="bg1"/>
              </a:solidFill>
              <a:latin typeface="方正粗黑宋简体" panose="02000000000000000000" charset="-122"/>
              <a:ea typeface="方正粗黑宋简体" panose="02000000000000000000" charset="-122"/>
              <a:cs typeface="方正粗黑宋简体" panose="02000000000000000000" charset="-122"/>
            </a:endParaRPr>
          </a:p>
        </p:txBody>
      </p:sp>
    </p:spTree>
  </p:cSld>
  <p:clrMapOvr>
    <a:masterClrMapping/>
  </p:clrMapOvr>
  <mc:AlternateContent xmlns:mc="http://schemas.openxmlformats.org/markup-compatibility/2006">
    <mc:Choice xmlns:p14="http://schemas.microsoft.com/office/powerpoint/2010/main" Requires="p14">
      <p:transition spd="slow" p14:dur="800" advTm="3000">
        <p:circle/>
      </p:transition>
    </mc:Choice>
    <mc:Fallback>
      <p:transition spd="slow"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6"/>
                                        </p:tgtEl>
                                        <p:attrNameLst>
                                          <p:attrName>style.visibility</p:attrName>
                                        </p:attrNameLst>
                                      </p:cBhvr>
                                      <p:to>
                                        <p:strVal val="visible"/>
                                      </p:to>
                                    </p:set>
                                    <p:animEffect transition="in" filter="fade">
                                      <p:cBhvr>
                                        <p:cTn id="10" dur="500"/>
                                        <p:tgtEl>
                                          <p:spTgt spid="66"/>
                                        </p:tgtEl>
                                      </p:cBhvr>
                                    </p:animEffect>
                                  </p:childTnLst>
                                </p:cTn>
                              </p:par>
                              <p:par>
                                <p:cTn id="11" presetID="22" presetClass="entr" presetSubtype="8" fill="hold" grpId="0" nodeType="withEffect">
                                  <p:stCondLst>
                                    <p:cond delay="400"/>
                                  </p:stCondLst>
                                  <p:childTnLst>
                                    <p:set>
                                      <p:cBhvr>
                                        <p:cTn id="12" dur="1" fill="hold">
                                          <p:stCondLst>
                                            <p:cond delay="0"/>
                                          </p:stCondLst>
                                        </p:cTn>
                                        <p:tgtEl>
                                          <p:spTgt spid="67"/>
                                        </p:tgtEl>
                                        <p:attrNameLst>
                                          <p:attrName>style.visibility</p:attrName>
                                        </p:attrNameLst>
                                      </p:cBhvr>
                                      <p:to>
                                        <p:strVal val="visible"/>
                                      </p:to>
                                    </p:set>
                                    <p:animEffect transition="in" filter="wipe(left)">
                                      <p:cBhvr>
                                        <p:cTn id="13" dur="500"/>
                                        <p:tgtEl>
                                          <p:spTgt spid="6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68"/>
                                        </p:tgtEl>
                                        <p:attrNameLst>
                                          <p:attrName>style.visibility</p:attrName>
                                        </p:attrNameLst>
                                      </p:cBhvr>
                                      <p:to>
                                        <p:strVal val="visible"/>
                                      </p:to>
                                    </p:set>
                                    <p:animEffect transition="in" filter="wipe(left)">
                                      <p:cBhvr>
                                        <p:cTn id="16" dur="500"/>
                                        <p:tgtEl>
                                          <p:spTgt spid="68"/>
                                        </p:tgtEl>
                                      </p:cBhvr>
                                    </p:animEffect>
                                  </p:childTnLst>
                                </p:cTn>
                              </p:par>
                              <p:par>
                                <p:cTn id="17" presetID="42" presetClass="entr" presetSubtype="0" fill="hold" nodeType="withEffect">
                                  <p:stCondLst>
                                    <p:cond delay="110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anim calcmode="lin" valueType="num">
                                      <p:cBhvr>
                                        <p:cTn id="20" dur="500" fill="hold"/>
                                        <p:tgtEl>
                                          <p:spTgt spid="30"/>
                                        </p:tgtEl>
                                        <p:attrNameLst>
                                          <p:attrName>ppt_x</p:attrName>
                                        </p:attrNameLst>
                                      </p:cBhvr>
                                      <p:tavLst>
                                        <p:tav tm="0">
                                          <p:val>
                                            <p:strVal val="#ppt_x"/>
                                          </p:val>
                                        </p:tav>
                                        <p:tav tm="100000">
                                          <p:val>
                                            <p:strVal val="#ppt_x"/>
                                          </p:val>
                                        </p:tav>
                                      </p:tavLst>
                                    </p:anim>
                                    <p:anim calcmode="lin" valueType="num">
                                      <p:cBhvr>
                                        <p:cTn id="21" dur="500" fill="hold"/>
                                        <p:tgtEl>
                                          <p:spTgt spid="30"/>
                                        </p:tgtEl>
                                        <p:attrNameLst>
                                          <p:attrName>ppt_y</p:attrName>
                                        </p:attrNameLst>
                                      </p:cBhvr>
                                      <p:tavLst>
                                        <p:tav tm="0">
                                          <p:val>
                                            <p:strVal val="#ppt_y+.1"/>
                                          </p:val>
                                        </p:tav>
                                        <p:tav tm="100000">
                                          <p:val>
                                            <p:strVal val="#ppt_y"/>
                                          </p:val>
                                        </p:tav>
                                      </p:tavLst>
                                    </p:anim>
                                  </p:childTnLst>
                                </p:cTn>
                              </p:par>
                              <p:par>
                                <p:cTn id="22" presetID="22" presetClass="entr" presetSubtype="1" fill="hold" nodeType="withEffect">
                                  <p:stCondLst>
                                    <p:cond delay="1300"/>
                                  </p:stCondLst>
                                  <p:childTnLst>
                                    <p:set>
                                      <p:cBhvr>
                                        <p:cTn id="23" dur="1" fill="hold">
                                          <p:stCondLst>
                                            <p:cond delay="0"/>
                                          </p:stCondLst>
                                        </p:cTn>
                                        <p:tgtEl>
                                          <p:spTgt spid="27"/>
                                        </p:tgtEl>
                                        <p:attrNameLst>
                                          <p:attrName>style.visibility</p:attrName>
                                        </p:attrNameLst>
                                      </p:cBhvr>
                                      <p:to>
                                        <p:strVal val="visible"/>
                                      </p:to>
                                    </p:set>
                                    <p:animEffect transition="in" filter="wipe(up)">
                                      <p:cBhvr>
                                        <p:cTn id="24" dur="500"/>
                                        <p:tgtEl>
                                          <p:spTgt spid="27"/>
                                        </p:tgtEl>
                                      </p:cBhvr>
                                    </p:animEffect>
                                  </p:childTnLst>
                                </p:cTn>
                              </p:par>
                              <p:par>
                                <p:cTn id="25" presetID="10" presetClass="entr" presetSubtype="0" fill="hold" grpId="0" nodeType="withEffect">
                                  <p:stCondLst>
                                    <p:cond delay="140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animBg="1"/>
      <p:bldP spid="68" grpId="0"/>
      <p:bldP spid="3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561857" y="2978078"/>
            <a:ext cx="935958" cy="910404"/>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3" name="椭圆 2"/>
          <p:cNvSpPr/>
          <p:nvPr/>
        </p:nvSpPr>
        <p:spPr>
          <a:xfrm>
            <a:off x="2593707" y="3049259"/>
            <a:ext cx="789600" cy="76804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4" name="椭圆 3"/>
          <p:cNvSpPr/>
          <p:nvPr/>
        </p:nvSpPr>
        <p:spPr>
          <a:xfrm>
            <a:off x="1800597" y="3153112"/>
            <a:ext cx="576064" cy="560336"/>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5" name="椭圆 4"/>
          <p:cNvSpPr/>
          <p:nvPr/>
        </p:nvSpPr>
        <p:spPr>
          <a:xfrm flipH="1">
            <a:off x="6973075" y="2978078"/>
            <a:ext cx="912317" cy="910404"/>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6" name="椭圆 5"/>
          <p:cNvSpPr/>
          <p:nvPr/>
        </p:nvSpPr>
        <p:spPr>
          <a:xfrm flipH="1">
            <a:off x="8087583" y="3049259"/>
            <a:ext cx="769656" cy="76804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7" name="椭圆 6"/>
          <p:cNvSpPr/>
          <p:nvPr/>
        </p:nvSpPr>
        <p:spPr>
          <a:xfrm flipH="1">
            <a:off x="9094229" y="3153112"/>
            <a:ext cx="561513" cy="560336"/>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8" name="TextBox 7"/>
          <p:cNvSpPr txBox="1"/>
          <p:nvPr/>
        </p:nvSpPr>
        <p:spPr>
          <a:xfrm>
            <a:off x="3672805" y="3024386"/>
            <a:ext cx="4182737" cy="861774"/>
          </a:xfrm>
          <a:prstGeom prst="rect">
            <a:avLst/>
          </a:prstGeom>
          <a:noFill/>
        </p:spPr>
        <p:txBody>
          <a:bodyPr wrap="square" rtlCol="0">
            <a:spAutoFit/>
          </a:bodyPr>
          <a:lstStyle/>
          <a:p>
            <a:pPr algn="ctr"/>
            <a:r>
              <a:rPr lang="en-US" altLang="zh-CN" sz="5000" dirty="0" smtClean="0">
                <a:solidFill>
                  <a:srgbClr val="0070C0"/>
                </a:solidFill>
                <a:effectLst>
                  <a:outerShdw blurRad="279400" dist="127000" dir="8100000" algn="tr" rotWithShape="0">
                    <a:prstClr val="black">
                      <a:alpha val="20000"/>
                    </a:prstClr>
                  </a:outerShdw>
                </a:effectLst>
                <a:latin typeface="微软雅黑" panose="020B0503020204020204" pitchFamily="34" charset="-122"/>
                <a:ea typeface="微软雅黑" panose="020B0503020204020204" pitchFamily="34" charset="-122"/>
              </a:rPr>
              <a:t>THANK YOU</a:t>
            </a:r>
            <a:endParaRPr lang="zh-CN" altLang="en-US" sz="5000" dirty="0">
              <a:solidFill>
                <a:srgbClr val="0070C0"/>
              </a:solidFill>
              <a:effectLst>
                <a:outerShdw blurRad="279400" dist="127000" dir="8100000" algn="tr" rotWithShape="0">
                  <a:prstClr val="black">
                    <a:alpha val="20000"/>
                  </a:prstClr>
                </a:outerShdw>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13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3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150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1+#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150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0-#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160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1+#ppt_w/2"/>
                                          </p:val>
                                        </p:tav>
                                        <p:tav tm="100000">
                                          <p:val>
                                            <p:strVal val="#ppt_x"/>
                                          </p:val>
                                        </p:tav>
                                      </p:tavLst>
                                    </p:anim>
                                    <p:anim calcmode="lin" valueType="num">
                                      <p:cBhvr additive="base">
                                        <p:cTn id="24" dur="500" fill="hold"/>
                                        <p:tgtEl>
                                          <p:spTgt spid="4"/>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160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par>
                                <p:cTn id="29" presetID="47" presetClass="entr" presetSubtype="0" fill="hold" grpId="0" nodeType="withEffect">
                                  <p:stCondLst>
                                    <p:cond delay="110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1000"/>
                                        <p:tgtEl>
                                          <p:spTgt spid="8"/>
                                        </p:tgtEl>
                                      </p:cBhvr>
                                    </p:animEffect>
                                    <p:anim calcmode="lin" valueType="num">
                                      <p:cBhvr>
                                        <p:cTn id="32" dur="1000" fill="hold"/>
                                        <p:tgtEl>
                                          <p:spTgt spid="8"/>
                                        </p:tgtEl>
                                        <p:attrNameLst>
                                          <p:attrName>ppt_x</p:attrName>
                                        </p:attrNameLst>
                                      </p:cBhvr>
                                      <p:tavLst>
                                        <p:tav tm="0">
                                          <p:val>
                                            <p:strVal val="#ppt_x"/>
                                          </p:val>
                                        </p:tav>
                                        <p:tav tm="100000">
                                          <p:val>
                                            <p:strVal val="#ppt_x"/>
                                          </p:val>
                                        </p:tav>
                                      </p:tavLst>
                                    </p:anim>
                                    <p:anim calcmode="lin" valueType="num">
                                      <p:cBhvr>
                                        <p:cTn id="3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65"/>
          <p:cNvSpPr txBox="1"/>
          <p:nvPr/>
        </p:nvSpPr>
        <p:spPr>
          <a:xfrm>
            <a:off x="670560" y="273050"/>
            <a:ext cx="2164080" cy="368300"/>
          </a:xfrm>
          <a:prstGeom prst="rect">
            <a:avLst/>
          </a:prstGeom>
          <a:noFill/>
        </p:spPr>
        <p:txBody>
          <a:bodyPr wrap="square" rtlCol="0">
            <a:spAutoFit/>
          </a:bodyPr>
          <a:lstStyle/>
          <a:p>
            <a:r>
              <a:rPr lang="zh-CN" altLang="en-US" sz="1800" spc="100" dirty="0">
                <a:solidFill>
                  <a:schemeClr val="tx1">
                    <a:lumMod val="50000"/>
                    <a:lumOff val="50000"/>
                  </a:schemeClr>
                </a:solidFill>
                <a:latin typeface="微软雅黑" panose="020B0503020204020204" pitchFamily="34" charset="-122"/>
                <a:ea typeface="微软雅黑" panose="020B0503020204020204" pitchFamily="34" charset="-122"/>
              </a:rPr>
              <a:t>输入文字信息</a:t>
            </a:r>
            <a:endParaRPr lang="zh-CN" altLang="en-US" sz="18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7" name="等腰三角形 66"/>
          <p:cNvSpPr/>
          <p:nvPr/>
        </p:nvSpPr>
        <p:spPr>
          <a:xfrm rot="5400000">
            <a:off x="2165751" y="358595"/>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TextBox 67"/>
          <p:cNvSpPr txBox="1"/>
          <p:nvPr/>
        </p:nvSpPr>
        <p:spPr>
          <a:xfrm>
            <a:off x="2446953" y="288082"/>
            <a:ext cx="1009828" cy="338554"/>
          </a:xfrm>
          <a:prstGeom prst="rect">
            <a:avLst/>
          </a:prstGeom>
          <a:noFill/>
        </p:spPr>
        <p:txBody>
          <a:bodyPr wrap="none" rtlCol="0">
            <a:spAutoFit/>
          </a:bodyPr>
          <a:lstStyle/>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grpSp>
        <p:nvGrpSpPr>
          <p:cNvPr id="69" name="组合 68"/>
          <p:cNvGrpSpPr/>
          <p:nvPr/>
        </p:nvGrpSpPr>
        <p:grpSpPr>
          <a:xfrm>
            <a:off x="-1" y="298578"/>
            <a:ext cx="2453610" cy="443618"/>
            <a:chOff x="-1" y="298578"/>
            <a:chExt cx="2453610" cy="443618"/>
          </a:xfrm>
        </p:grpSpPr>
        <p:sp>
          <p:nvSpPr>
            <p:cNvPr id="70" name="矩形 69"/>
            <p:cNvSpPr/>
            <p:nvPr/>
          </p:nvSpPr>
          <p:spPr>
            <a:xfrm>
              <a:off x="-1" y="298578"/>
              <a:ext cx="720477" cy="31204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 y="648122"/>
              <a:ext cx="2453610" cy="94074"/>
              <a:chOff x="-1" y="648122"/>
              <a:chExt cx="2453610" cy="94074"/>
            </a:xfrm>
          </p:grpSpPr>
          <p:cxnSp>
            <p:nvCxnSpPr>
              <p:cNvPr id="72" name="直接连接符 71"/>
              <p:cNvCxnSpPr/>
              <p:nvPr/>
            </p:nvCxnSpPr>
            <p:spPr>
              <a:xfrm>
                <a:off x="-1" y="695159"/>
                <a:ext cx="2417780"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359535" y="648122"/>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10" name="图片 9"/>
          <p:cNvPicPr>
            <a:picLocks noChangeAspect="1"/>
          </p:cNvPicPr>
          <p:nvPr/>
        </p:nvPicPr>
        <p:blipFill rotWithShape="1">
          <a:blip r:embed="rId1" cstate="print">
            <a:extLst>
              <a:ext uri="{28A0092B-C50C-407E-A947-70E740481C1C}">
                <a14:useLocalDpi xmlns:a14="http://schemas.microsoft.com/office/drawing/2010/main" val="0"/>
              </a:ext>
            </a:extLst>
          </a:blip>
          <a:srcRect t="22200" b="32496"/>
          <a:stretch>
            <a:fillRect/>
          </a:stretch>
        </p:blipFill>
        <p:spPr>
          <a:xfrm flipH="1">
            <a:off x="6909318" y="3308448"/>
            <a:ext cx="3820271" cy="1224711"/>
          </a:xfrm>
          <a:prstGeom prst="rect">
            <a:avLst/>
          </a:prstGeom>
          <a:ln w="38100">
            <a:solidFill>
              <a:schemeClr val="bg1"/>
            </a:solidFill>
          </a:ln>
          <a:effectLst>
            <a:outerShdw blurRad="127000" dist="127000" dir="8100000" algn="tr" rotWithShape="0">
              <a:prstClr val="black">
                <a:alpha val="20000"/>
              </a:prstClr>
            </a:outerShdw>
          </a:effectLst>
        </p:spPr>
      </p:pic>
      <p:pic>
        <p:nvPicPr>
          <p:cNvPr id="11" name="图片 10"/>
          <p:cNvPicPr>
            <a:picLocks noChangeAspect="1"/>
          </p:cNvPicPr>
          <p:nvPr/>
        </p:nvPicPr>
        <p:blipFill rotWithShape="1">
          <a:blip r:embed="rId2" cstate="print">
            <a:extLst>
              <a:ext uri="{28A0092B-C50C-407E-A947-70E740481C1C}">
                <a14:useLocalDpi xmlns:a14="http://schemas.microsoft.com/office/drawing/2010/main" val="0"/>
              </a:ext>
            </a:extLst>
          </a:blip>
          <a:srcRect t="50000" b="16127"/>
          <a:stretch>
            <a:fillRect/>
          </a:stretch>
        </p:blipFill>
        <p:spPr>
          <a:xfrm flipH="1">
            <a:off x="720476" y="3308448"/>
            <a:ext cx="3644501" cy="1224711"/>
          </a:xfrm>
          <a:prstGeom prst="rect">
            <a:avLst/>
          </a:prstGeom>
          <a:ln w="38100">
            <a:solidFill>
              <a:schemeClr val="bg1"/>
            </a:solidFill>
          </a:ln>
          <a:effectLst>
            <a:outerShdw blurRad="127000" dist="127000" dir="8100000" algn="tr" rotWithShape="0">
              <a:prstClr val="black">
                <a:alpha val="20000"/>
              </a:prstClr>
            </a:outerShdw>
          </a:effectLst>
        </p:spPr>
      </p:pic>
      <p:sp>
        <p:nvSpPr>
          <p:cNvPr id="12" name="六边形 11"/>
          <p:cNvSpPr/>
          <p:nvPr/>
        </p:nvSpPr>
        <p:spPr>
          <a:xfrm>
            <a:off x="3623884" y="2164589"/>
            <a:ext cx="4279450" cy="3293703"/>
          </a:xfrm>
          <a:prstGeom prst="hexagon">
            <a:avLst/>
          </a:prstGeom>
          <a:blipFill dpi="0" rotWithShape="1">
            <a:blip r:embed="rId3">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sp>
        <p:nvSpPr>
          <p:cNvPr id="14" name="椭圆 13"/>
          <p:cNvSpPr/>
          <p:nvPr/>
        </p:nvSpPr>
        <p:spPr>
          <a:xfrm>
            <a:off x="3919975" y="1728242"/>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1</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15" name="椭圆 14"/>
          <p:cNvSpPr/>
          <p:nvPr/>
        </p:nvSpPr>
        <p:spPr>
          <a:xfrm>
            <a:off x="6479622" y="1728242"/>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2</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16" name="椭圆 15"/>
          <p:cNvSpPr/>
          <p:nvPr/>
        </p:nvSpPr>
        <p:spPr>
          <a:xfrm>
            <a:off x="3919975" y="4848687"/>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3</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17" name="椭圆 16"/>
          <p:cNvSpPr/>
          <p:nvPr/>
        </p:nvSpPr>
        <p:spPr>
          <a:xfrm>
            <a:off x="6479622" y="4848687"/>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4</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23" name="TextBox 22"/>
          <p:cNvSpPr txBox="1"/>
          <p:nvPr/>
        </p:nvSpPr>
        <p:spPr>
          <a:xfrm>
            <a:off x="7624180" y="1834203"/>
            <a:ext cx="3249425" cy="1262191"/>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的文字你的文字你的文字你的文字你的文字你的文字你的文字你的文字你的文字你的文字你的文字你的文字你的</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文字你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你的文字你的文字你的文字你的文字你的文字你的文字</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7624180" y="4673592"/>
            <a:ext cx="3249425" cy="1262191"/>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的文字你的文字你的文字你的文字你的文字你的文字你的文字你的文字你的文字你的文字你的文字你的文字你的</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文字你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你的文字你的文字你的文字你的文字你的文字你的文字</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670550" y="1834203"/>
            <a:ext cx="3249425" cy="1262191"/>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的文字你的文字你的文字你的文字你的文字你的文字你的文字你的文字你的文字你的文字你的文字你的文字你的</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文字你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你的文字你的文字你的文字你的文字你的文字你的文字</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670550" y="4673592"/>
            <a:ext cx="3249425" cy="1262191"/>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的文字你的文字你的文字你的文字你的文字你的文字你的文字你的文字你的文字你的文字你的文字你的文字你的</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文字你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你的文字你的文字你的文字你的文字你的文字你的文字</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Tm="400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6"/>
                                        </p:tgtEl>
                                        <p:attrNameLst>
                                          <p:attrName>style.visibility</p:attrName>
                                        </p:attrNameLst>
                                      </p:cBhvr>
                                      <p:to>
                                        <p:strVal val="visible"/>
                                      </p:to>
                                    </p:set>
                                    <p:animEffect transition="in" filter="fade">
                                      <p:cBhvr>
                                        <p:cTn id="10" dur="500"/>
                                        <p:tgtEl>
                                          <p:spTgt spid="66"/>
                                        </p:tgtEl>
                                      </p:cBhvr>
                                    </p:animEffect>
                                  </p:childTnLst>
                                </p:cTn>
                              </p:par>
                              <p:par>
                                <p:cTn id="11" presetID="22" presetClass="entr" presetSubtype="8" fill="hold" grpId="0" nodeType="withEffect">
                                  <p:stCondLst>
                                    <p:cond delay="400"/>
                                  </p:stCondLst>
                                  <p:childTnLst>
                                    <p:set>
                                      <p:cBhvr>
                                        <p:cTn id="12" dur="1" fill="hold">
                                          <p:stCondLst>
                                            <p:cond delay="0"/>
                                          </p:stCondLst>
                                        </p:cTn>
                                        <p:tgtEl>
                                          <p:spTgt spid="67"/>
                                        </p:tgtEl>
                                        <p:attrNameLst>
                                          <p:attrName>style.visibility</p:attrName>
                                        </p:attrNameLst>
                                      </p:cBhvr>
                                      <p:to>
                                        <p:strVal val="visible"/>
                                      </p:to>
                                    </p:set>
                                    <p:animEffect transition="in" filter="wipe(left)">
                                      <p:cBhvr>
                                        <p:cTn id="13" dur="500"/>
                                        <p:tgtEl>
                                          <p:spTgt spid="6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68"/>
                                        </p:tgtEl>
                                        <p:attrNameLst>
                                          <p:attrName>style.visibility</p:attrName>
                                        </p:attrNameLst>
                                      </p:cBhvr>
                                      <p:to>
                                        <p:strVal val="visible"/>
                                      </p:to>
                                    </p:set>
                                    <p:animEffect transition="in" filter="wipe(left)">
                                      <p:cBhvr>
                                        <p:cTn id="16" dur="500"/>
                                        <p:tgtEl>
                                          <p:spTgt spid="68"/>
                                        </p:tgtEl>
                                      </p:cBhvr>
                                    </p:animEffect>
                                  </p:childTnLst>
                                </p:cTn>
                              </p:par>
                              <p:par>
                                <p:cTn id="17" presetID="49" presetClass="entr" presetSubtype="0" decel="100000" fill="hold" grpId="0" nodeType="withEffect">
                                  <p:stCondLst>
                                    <p:cond delay="700"/>
                                  </p:stCondLs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 calcmode="lin" valueType="num">
                                      <p:cBhvr>
                                        <p:cTn id="21" dur="500" fill="hold"/>
                                        <p:tgtEl>
                                          <p:spTgt spid="12"/>
                                        </p:tgtEl>
                                        <p:attrNameLst>
                                          <p:attrName>style.rotation</p:attrName>
                                        </p:attrNameLst>
                                      </p:cBhvr>
                                      <p:tavLst>
                                        <p:tav tm="0">
                                          <p:val>
                                            <p:fltVal val="360"/>
                                          </p:val>
                                        </p:tav>
                                        <p:tav tm="100000">
                                          <p:val>
                                            <p:fltVal val="0"/>
                                          </p:val>
                                        </p:tav>
                                      </p:tavLst>
                                    </p:anim>
                                    <p:animEffect transition="in" filter="fade">
                                      <p:cBhvr>
                                        <p:cTn id="22" dur="500"/>
                                        <p:tgtEl>
                                          <p:spTgt spid="12"/>
                                        </p:tgtEl>
                                      </p:cBhvr>
                                    </p:animEffect>
                                  </p:childTnLst>
                                </p:cTn>
                              </p:par>
                              <p:par>
                                <p:cTn id="23" presetID="53" presetClass="entr" presetSubtype="16" fill="hold" grpId="0" nodeType="withEffect">
                                  <p:stCondLst>
                                    <p:cond delay="1100"/>
                                  </p:stCondLst>
                                  <p:childTnLst>
                                    <p:set>
                                      <p:cBhvr>
                                        <p:cTn id="24" dur="1" fill="hold">
                                          <p:stCondLst>
                                            <p:cond delay="0"/>
                                          </p:stCondLst>
                                        </p:cTn>
                                        <p:tgtEl>
                                          <p:spTgt spid="14"/>
                                        </p:tgtEl>
                                        <p:attrNameLst>
                                          <p:attrName>style.visibility</p:attrName>
                                        </p:attrNameLst>
                                      </p:cBhvr>
                                      <p:to>
                                        <p:strVal val="visible"/>
                                      </p:to>
                                    </p:set>
                                    <p:anim calcmode="lin" valueType="num">
                                      <p:cBhvr>
                                        <p:cTn id="25" dur="500" fill="hold"/>
                                        <p:tgtEl>
                                          <p:spTgt spid="14"/>
                                        </p:tgtEl>
                                        <p:attrNameLst>
                                          <p:attrName>ppt_w</p:attrName>
                                        </p:attrNameLst>
                                      </p:cBhvr>
                                      <p:tavLst>
                                        <p:tav tm="0">
                                          <p:val>
                                            <p:fltVal val="0"/>
                                          </p:val>
                                        </p:tav>
                                        <p:tav tm="100000">
                                          <p:val>
                                            <p:strVal val="#ppt_w"/>
                                          </p:val>
                                        </p:tav>
                                      </p:tavLst>
                                    </p:anim>
                                    <p:anim calcmode="lin" valueType="num">
                                      <p:cBhvr>
                                        <p:cTn id="26" dur="500" fill="hold"/>
                                        <p:tgtEl>
                                          <p:spTgt spid="14"/>
                                        </p:tgtEl>
                                        <p:attrNameLst>
                                          <p:attrName>ppt_h</p:attrName>
                                        </p:attrNameLst>
                                      </p:cBhvr>
                                      <p:tavLst>
                                        <p:tav tm="0">
                                          <p:val>
                                            <p:fltVal val="0"/>
                                          </p:val>
                                        </p:tav>
                                        <p:tav tm="100000">
                                          <p:val>
                                            <p:strVal val="#ppt_h"/>
                                          </p:val>
                                        </p:tav>
                                      </p:tavLst>
                                    </p:anim>
                                    <p:animEffect transition="in" filter="fade">
                                      <p:cBhvr>
                                        <p:cTn id="27" dur="500"/>
                                        <p:tgtEl>
                                          <p:spTgt spid="14"/>
                                        </p:tgtEl>
                                      </p:cBhvr>
                                    </p:animEffect>
                                  </p:childTnLst>
                                </p:cTn>
                              </p:par>
                              <p:par>
                                <p:cTn id="28" presetID="53" presetClass="entr" presetSubtype="16" fill="hold" grpId="0" nodeType="withEffect">
                                  <p:stCondLst>
                                    <p:cond delay="1100"/>
                                  </p:stCondLst>
                                  <p:childTnLst>
                                    <p:set>
                                      <p:cBhvr>
                                        <p:cTn id="29" dur="1" fill="hold">
                                          <p:stCondLst>
                                            <p:cond delay="0"/>
                                          </p:stCondLst>
                                        </p:cTn>
                                        <p:tgtEl>
                                          <p:spTgt spid="15"/>
                                        </p:tgtEl>
                                        <p:attrNameLst>
                                          <p:attrName>style.visibility</p:attrName>
                                        </p:attrNameLst>
                                      </p:cBhvr>
                                      <p:to>
                                        <p:strVal val="visible"/>
                                      </p:to>
                                    </p:set>
                                    <p:anim calcmode="lin" valueType="num">
                                      <p:cBhvr>
                                        <p:cTn id="30" dur="500" fill="hold"/>
                                        <p:tgtEl>
                                          <p:spTgt spid="15"/>
                                        </p:tgtEl>
                                        <p:attrNameLst>
                                          <p:attrName>ppt_w</p:attrName>
                                        </p:attrNameLst>
                                      </p:cBhvr>
                                      <p:tavLst>
                                        <p:tav tm="0">
                                          <p:val>
                                            <p:fltVal val="0"/>
                                          </p:val>
                                        </p:tav>
                                        <p:tav tm="100000">
                                          <p:val>
                                            <p:strVal val="#ppt_w"/>
                                          </p:val>
                                        </p:tav>
                                      </p:tavLst>
                                    </p:anim>
                                    <p:anim calcmode="lin" valueType="num">
                                      <p:cBhvr>
                                        <p:cTn id="31" dur="500" fill="hold"/>
                                        <p:tgtEl>
                                          <p:spTgt spid="15"/>
                                        </p:tgtEl>
                                        <p:attrNameLst>
                                          <p:attrName>ppt_h</p:attrName>
                                        </p:attrNameLst>
                                      </p:cBhvr>
                                      <p:tavLst>
                                        <p:tav tm="0">
                                          <p:val>
                                            <p:fltVal val="0"/>
                                          </p:val>
                                        </p:tav>
                                        <p:tav tm="100000">
                                          <p:val>
                                            <p:strVal val="#ppt_h"/>
                                          </p:val>
                                        </p:tav>
                                      </p:tavLst>
                                    </p:anim>
                                    <p:animEffect transition="in" filter="fade">
                                      <p:cBhvr>
                                        <p:cTn id="32" dur="500"/>
                                        <p:tgtEl>
                                          <p:spTgt spid="15"/>
                                        </p:tgtEl>
                                      </p:cBhvr>
                                    </p:animEffect>
                                  </p:childTnLst>
                                </p:cTn>
                              </p:par>
                              <p:par>
                                <p:cTn id="33" presetID="53" presetClass="entr" presetSubtype="16" fill="hold" grpId="0" nodeType="withEffect">
                                  <p:stCondLst>
                                    <p:cond delay="110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par>
                                <p:cTn id="38" presetID="53" presetClass="entr" presetSubtype="16" fill="hold" grpId="0" nodeType="withEffect">
                                  <p:stCondLst>
                                    <p:cond delay="1100"/>
                                  </p:stCondLst>
                                  <p:childTnLst>
                                    <p:set>
                                      <p:cBhvr>
                                        <p:cTn id="39" dur="1" fill="hold">
                                          <p:stCondLst>
                                            <p:cond delay="0"/>
                                          </p:stCondLst>
                                        </p:cTn>
                                        <p:tgtEl>
                                          <p:spTgt spid="16"/>
                                        </p:tgtEl>
                                        <p:attrNameLst>
                                          <p:attrName>style.visibility</p:attrName>
                                        </p:attrNameLst>
                                      </p:cBhvr>
                                      <p:to>
                                        <p:strVal val="visible"/>
                                      </p:to>
                                    </p:set>
                                    <p:anim calcmode="lin" valueType="num">
                                      <p:cBhvr>
                                        <p:cTn id="40" dur="500" fill="hold"/>
                                        <p:tgtEl>
                                          <p:spTgt spid="16"/>
                                        </p:tgtEl>
                                        <p:attrNameLst>
                                          <p:attrName>ppt_w</p:attrName>
                                        </p:attrNameLst>
                                      </p:cBhvr>
                                      <p:tavLst>
                                        <p:tav tm="0">
                                          <p:val>
                                            <p:fltVal val="0"/>
                                          </p:val>
                                        </p:tav>
                                        <p:tav tm="100000">
                                          <p:val>
                                            <p:strVal val="#ppt_w"/>
                                          </p:val>
                                        </p:tav>
                                      </p:tavLst>
                                    </p:anim>
                                    <p:anim calcmode="lin" valueType="num">
                                      <p:cBhvr>
                                        <p:cTn id="41" dur="500" fill="hold"/>
                                        <p:tgtEl>
                                          <p:spTgt spid="16"/>
                                        </p:tgtEl>
                                        <p:attrNameLst>
                                          <p:attrName>ppt_h</p:attrName>
                                        </p:attrNameLst>
                                      </p:cBhvr>
                                      <p:tavLst>
                                        <p:tav tm="0">
                                          <p:val>
                                            <p:fltVal val="0"/>
                                          </p:val>
                                        </p:tav>
                                        <p:tav tm="100000">
                                          <p:val>
                                            <p:strVal val="#ppt_h"/>
                                          </p:val>
                                        </p:tav>
                                      </p:tavLst>
                                    </p:anim>
                                    <p:animEffect transition="in" filter="fade">
                                      <p:cBhvr>
                                        <p:cTn id="42" dur="500"/>
                                        <p:tgtEl>
                                          <p:spTgt spid="16"/>
                                        </p:tgtEl>
                                      </p:cBhvr>
                                    </p:animEffect>
                                  </p:childTnLst>
                                </p:cTn>
                              </p:par>
                              <p:par>
                                <p:cTn id="43" presetID="22" presetClass="entr" presetSubtype="8" fill="hold" nodeType="withEffect">
                                  <p:stCondLst>
                                    <p:cond delay="1100"/>
                                  </p:stCondLst>
                                  <p:childTnLst>
                                    <p:set>
                                      <p:cBhvr>
                                        <p:cTn id="44" dur="1" fill="hold">
                                          <p:stCondLst>
                                            <p:cond delay="0"/>
                                          </p:stCondLst>
                                        </p:cTn>
                                        <p:tgtEl>
                                          <p:spTgt spid="10"/>
                                        </p:tgtEl>
                                        <p:attrNameLst>
                                          <p:attrName>style.visibility</p:attrName>
                                        </p:attrNameLst>
                                      </p:cBhvr>
                                      <p:to>
                                        <p:strVal val="visible"/>
                                      </p:to>
                                    </p:set>
                                    <p:animEffect transition="in" filter="wipe(left)">
                                      <p:cBhvr>
                                        <p:cTn id="45" dur="500"/>
                                        <p:tgtEl>
                                          <p:spTgt spid="10"/>
                                        </p:tgtEl>
                                      </p:cBhvr>
                                    </p:animEffect>
                                  </p:childTnLst>
                                </p:cTn>
                              </p:par>
                              <p:par>
                                <p:cTn id="46" presetID="22" presetClass="entr" presetSubtype="2" fill="hold" nodeType="withEffect">
                                  <p:stCondLst>
                                    <p:cond delay="1100"/>
                                  </p:stCondLst>
                                  <p:childTnLst>
                                    <p:set>
                                      <p:cBhvr>
                                        <p:cTn id="47" dur="1" fill="hold">
                                          <p:stCondLst>
                                            <p:cond delay="0"/>
                                          </p:stCondLst>
                                        </p:cTn>
                                        <p:tgtEl>
                                          <p:spTgt spid="11"/>
                                        </p:tgtEl>
                                        <p:attrNameLst>
                                          <p:attrName>style.visibility</p:attrName>
                                        </p:attrNameLst>
                                      </p:cBhvr>
                                      <p:to>
                                        <p:strVal val="visible"/>
                                      </p:to>
                                    </p:set>
                                    <p:animEffect transition="in" filter="wipe(right)">
                                      <p:cBhvr>
                                        <p:cTn id="48" dur="500"/>
                                        <p:tgtEl>
                                          <p:spTgt spid="11"/>
                                        </p:tgtEl>
                                      </p:cBhvr>
                                    </p:animEffect>
                                  </p:childTnLst>
                                </p:cTn>
                              </p:par>
                              <p:par>
                                <p:cTn id="49" presetID="47" presetClass="entr" presetSubtype="0" fill="hold" grpId="0" nodeType="withEffect">
                                  <p:stCondLst>
                                    <p:cond delay="110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1000"/>
                                        <p:tgtEl>
                                          <p:spTgt spid="26"/>
                                        </p:tgtEl>
                                      </p:cBhvr>
                                    </p:animEffect>
                                    <p:anim calcmode="lin" valueType="num">
                                      <p:cBhvr>
                                        <p:cTn id="52" dur="1000" fill="hold"/>
                                        <p:tgtEl>
                                          <p:spTgt spid="26"/>
                                        </p:tgtEl>
                                        <p:attrNameLst>
                                          <p:attrName>ppt_x</p:attrName>
                                        </p:attrNameLst>
                                      </p:cBhvr>
                                      <p:tavLst>
                                        <p:tav tm="0">
                                          <p:val>
                                            <p:strVal val="#ppt_x"/>
                                          </p:val>
                                        </p:tav>
                                        <p:tav tm="100000">
                                          <p:val>
                                            <p:strVal val="#ppt_x"/>
                                          </p:val>
                                        </p:tav>
                                      </p:tavLst>
                                    </p:anim>
                                    <p:anim calcmode="lin" valueType="num">
                                      <p:cBhvr>
                                        <p:cTn id="53" dur="1000" fill="hold"/>
                                        <p:tgtEl>
                                          <p:spTgt spid="26"/>
                                        </p:tgtEl>
                                        <p:attrNameLst>
                                          <p:attrName>ppt_y</p:attrName>
                                        </p:attrNameLst>
                                      </p:cBhvr>
                                      <p:tavLst>
                                        <p:tav tm="0">
                                          <p:val>
                                            <p:strVal val="#ppt_y-.1"/>
                                          </p:val>
                                        </p:tav>
                                        <p:tav tm="100000">
                                          <p:val>
                                            <p:strVal val="#ppt_y"/>
                                          </p:val>
                                        </p:tav>
                                      </p:tavLst>
                                    </p:anim>
                                  </p:childTnLst>
                                </p:cTn>
                              </p:par>
                              <p:par>
                                <p:cTn id="54" presetID="47" presetClass="entr" presetSubtype="0" fill="hold" grpId="0" nodeType="withEffect">
                                  <p:stCondLst>
                                    <p:cond delay="1100"/>
                                  </p:stCondLst>
                                  <p:childTnLst>
                                    <p:set>
                                      <p:cBhvr>
                                        <p:cTn id="55" dur="1" fill="hold">
                                          <p:stCondLst>
                                            <p:cond delay="0"/>
                                          </p:stCondLst>
                                        </p:cTn>
                                        <p:tgtEl>
                                          <p:spTgt spid="24"/>
                                        </p:tgtEl>
                                        <p:attrNameLst>
                                          <p:attrName>style.visibility</p:attrName>
                                        </p:attrNameLst>
                                      </p:cBhvr>
                                      <p:to>
                                        <p:strVal val="visible"/>
                                      </p:to>
                                    </p:set>
                                    <p:animEffect transition="in" filter="fade">
                                      <p:cBhvr>
                                        <p:cTn id="56" dur="1000"/>
                                        <p:tgtEl>
                                          <p:spTgt spid="24"/>
                                        </p:tgtEl>
                                      </p:cBhvr>
                                    </p:animEffect>
                                    <p:anim calcmode="lin" valueType="num">
                                      <p:cBhvr>
                                        <p:cTn id="57" dur="1000" fill="hold"/>
                                        <p:tgtEl>
                                          <p:spTgt spid="24"/>
                                        </p:tgtEl>
                                        <p:attrNameLst>
                                          <p:attrName>ppt_x</p:attrName>
                                        </p:attrNameLst>
                                      </p:cBhvr>
                                      <p:tavLst>
                                        <p:tav tm="0">
                                          <p:val>
                                            <p:strVal val="#ppt_x"/>
                                          </p:val>
                                        </p:tav>
                                        <p:tav tm="100000">
                                          <p:val>
                                            <p:strVal val="#ppt_x"/>
                                          </p:val>
                                        </p:tav>
                                      </p:tavLst>
                                    </p:anim>
                                    <p:anim calcmode="lin" valueType="num">
                                      <p:cBhvr>
                                        <p:cTn id="58" dur="1000" fill="hold"/>
                                        <p:tgtEl>
                                          <p:spTgt spid="24"/>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110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1000"/>
                                        <p:tgtEl>
                                          <p:spTgt spid="25"/>
                                        </p:tgtEl>
                                      </p:cBhvr>
                                    </p:animEffect>
                                    <p:anim calcmode="lin" valueType="num">
                                      <p:cBhvr>
                                        <p:cTn id="62" dur="1000" fill="hold"/>
                                        <p:tgtEl>
                                          <p:spTgt spid="25"/>
                                        </p:tgtEl>
                                        <p:attrNameLst>
                                          <p:attrName>ppt_x</p:attrName>
                                        </p:attrNameLst>
                                      </p:cBhvr>
                                      <p:tavLst>
                                        <p:tav tm="0">
                                          <p:val>
                                            <p:strVal val="#ppt_x"/>
                                          </p:val>
                                        </p:tav>
                                        <p:tav tm="100000">
                                          <p:val>
                                            <p:strVal val="#ppt_x"/>
                                          </p:val>
                                        </p:tav>
                                      </p:tavLst>
                                    </p:anim>
                                    <p:anim calcmode="lin" valueType="num">
                                      <p:cBhvr>
                                        <p:cTn id="63" dur="1000" fill="hold"/>
                                        <p:tgtEl>
                                          <p:spTgt spid="25"/>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1100"/>
                                  </p:stCondLst>
                                  <p:childTnLst>
                                    <p:set>
                                      <p:cBhvr>
                                        <p:cTn id="65" dur="1" fill="hold">
                                          <p:stCondLst>
                                            <p:cond delay="0"/>
                                          </p:stCondLst>
                                        </p:cTn>
                                        <p:tgtEl>
                                          <p:spTgt spid="23"/>
                                        </p:tgtEl>
                                        <p:attrNameLst>
                                          <p:attrName>style.visibility</p:attrName>
                                        </p:attrNameLst>
                                      </p:cBhvr>
                                      <p:to>
                                        <p:strVal val="visible"/>
                                      </p:to>
                                    </p:set>
                                    <p:animEffect transition="in" filter="fade">
                                      <p:cBhvr>
                                        <p:cTn id="66" dur="1000"/>
                                        <p:tgtEl>
                                          <p:spTgt spid="23"/>
                                        </p:tgtEl>
                                      </p:cBhvr>
                                    </p:animEffect>
                                    <p:anim calcmode="lin" valueType="num">
                                      <p:cBhvr>
                                        <p:cTn id="67" dur="1000" fill="hold"/>
                                        <p:tgtEl>
                                          <p:spTgt spid="23"/>
                                        </p:tgtEl>
                                        <p:attrNameLst>
                                          <p:attrName>ppt_x</p:attrName>
                                        </p:attrNameLst>
                                      </p:cBhvr>
                                      <p:tavLst>
                                        <p:tav tm="0">
                                          <p:val>
                                            <p:strVal val="#ppt_x"/>
                                          </p:val>
                                        </p:tav>
                                        <p:tav tm="100000">
                                          <p:val>
                                            <p:strVal val="#ppt_x"/>
                                          </p:val>
                                        </p:tav>
                                      </p:tavLst>
                                    </p:anim>
                                    <p:anim calcmode="lin" valueType="num">
                                      <p:cBhvr>
                                        <p:cTn id="68"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bldLvl="0" animBg="1"/>
      <p:bldP spid="68" grpId="0"/>
      <p:bldP spid="12" grpId="0" bldLvl="0" animBg="1"/>
      <p:bldP spid="14" grpId="0" bldLvl="0" animBg="1"/>
      <p:bldP spid="15" grpId="0" bldLvl="0" animBg="1"/>
      <p:bldP spid="16" grpId="0" bldLvl="0" animBg="1"/>
      <p:bldP spid="17" grpId="0" bldLvl="0" animBg="1"/>
      <p:bldP spid="23" grpId="0"/>
      <p:bldP spid="24" grpId="0"/>
      <p:bldP spid="25" grpId="0"/>
      <p:bldP spid="2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图形"/>
          <p:cNvGrpSpPr/>
          <p:nvPr/>
        </p:nvGrpSpPr>
        <p:grpSpPr>
          <a:xfrm>
            <a:off x="1031551" y="1800879"/>
            <a:ext cx="9196656" cy="4134145"/>
            <a:chOff x="1720" y="2433"/>
            <a:chExt cx="15325" cy="6889"/>
          </a:xfrm>
        </p:grpSpPr>
        <p:grpSp>
          <p:nvGrpSpPr>
            <p:cNvPr id="23" name="图形"/>
            <p:cNvGrpSpPr/>
            <p:nvPr/>
          </p:nvGrpSpPr>
          <p:grpSpPr>
            <a:xfrm>
              <a:off x="5669" y="2433"/>
              <a:ext cx="6889" cy="6889"/>
              <a:chOff x="5737" y="842"/>
              <a:chExt cx="9116" cy="9116"/>
            </a:xfrm>
          </p:grpSpPr>
          <p:grpSp>
            <p:nvGrpSpPr>
              <p:cNvPr id="171" name="组合 170"/>
              <p:cNvGrpSpPr/>
              <p:nvPr/>
            </p:nvGrpSpPr>
            <p:grpSpPr>
              <a:xfrm>
                <a:off x="6417" y="1526"/>
                <a:ext cx="7755" cy="7748"/>
                <a:chOff x="2663825" y="0"/>
                <a:chExt cx="6864350" cy="6858000"/>
              </a:xfrm>
              <a:solidFill>
                <a:schemeClr val="accent1">
                  <a:lumMod val="40000"/>
                  <a:lumOff val="60000"/>
                </a:schemeClr>
              </a:solidFill>
            </p:grpSpPr>
            <p:sp>
              <p:nvSpPr>
                <p:cNvPr id="172" name="图形"/>
                <p:cNvSpPr>
                  <a:spLocks noEditPoints="1"/>
                </p:cNvSpPr>
                <p:nvPr/>
              </p:nvSpPr>
              <p:spPr bwMode="auto">
                <a:xfrm>
                  <a:off x="2663825" y="0"/>
                  <a:ext cx="6864350" cy="6858000"/>
                </a:xfrm>
                <a:custGeom>
                  <a:avLst/>
                  <a:gdLst>
                    <a:gd name="T0" fmla="*/ 5154 w 11157"/>
                    <a:gd name="T1" fmla="*/ 11094 h 11157"/>
                    <a:gd name="T2" fmla="*/ 6017 w 11157"/>
                    <a:gd name="T3" fmla="*/ 11093 h 11157"/>
                    <a:gd name="T4" fmla="*/ 6299 w 11157"/>
                    <a:gd name="T5" fmla="*/ 11064 h 11157"/>
                    <a:gd name="T6" fmla="*/ 4454 w 11157"/>
                    <a:gd name="T7" fmla="*/ 10948 h 11157"/>
                    <a:gd name="T8" fmla="*/ 4087 w 11157"/>
                    <a:gd name="T9" fmla="*/ 10953 h 11157"/>
                    <a:gd name="T10" fmla="*/ 7084 w 11157"/>
                    <a:gd name="T11" fmla="*/ 10855 h 11157"/>
                    <a:gd name="T12" fmla="*/ 7443 w 11157"/>
                    <a:gd name="T13" fmla="*/ 10834 h 11157"/>
                    <a:gd name="T14" fmla="*/ 7793 w 11157"/>
                    <a:gd name="T15" fmla="*/ 10600 h 11157"/>
                    <a:gd name="T16" fmla="*/ 3077 w 11157"/>
                    <a:gd name="T17" fmla="*/ 10511 h 11157"/>
                    <a:gd name="T18" fmla="*/ 2665 w 11157"/>
                    <a:gd name="T19" fmla="*/ 10279 h 11157"/>
                    <a:gd name="T20" fmla="*/ 8502 w 11157"/>
                    <a:gd name="T21" fmla="*/ 10273 h 11157"/>
                    <a:gd name="T22" fmla="*/ 8738 w 11157"/>
                    <a:gd name="T23" fmla="*/ 10117 h 11157"/>
                    <a:gd name="T24" fmla="*/ 2089 w 11157"/>
                    <a:gd name="T25" fmla="*/ 9820 h 11157"/>
                    <a:gd name="T26" fmla="*/ 1773 w 11157"/>
                    <a:gd name="T27" fmla="*/ 9654 h 11157"/>
                    <a:gd name="T28" fmla="*/ 9360 w 11157"/>
                    <a:gd name="T29" fmla="*/ 9565 h 11157"/>
                    <a:gd name="T30" fmla="*/ 9627 w 11157"/>
                    <a:gd name="T31" fmla="*/ 9392 h 11157"/>
                    <a:gd name="T32" fmla="*/ 1290 w 11157"/>
                    <a:gd name="T33" fmla="*/ 9021 h 11157"/>
                    <a:gd name="T34" fmla="*/ 1062 w 11157"/>
                    <a:gd name="T35" fmla="*/ 8815 h 11157"/>
                    <a:gd name="T36" fmla="*/ 854 w 11157"/>
                    <a:gd name="T37" fmla="*/ 8405 h 11157"/>
                    <a:gd name="T38" fmla="*/ 10350 w 11157"/>
                    <a:gd name="T39" fmla="*/ 8467 h 11157"/>
                    <a:gd name="T40" fmla="*/ 10452 w 11157"/>
                    <a:gd name="T41" fmla="*/ 8091 h 11157"/>
                    <a:gd name="T42" fmla="*/ 549 w 11157"/>
                    <a:gd name="T43" fmla="*/ 7765 h 11157"/>
                    <a:gd name="T44" fmla="*/ 323 w 11157"/>
                    <a:gd name="T45" fmla="*/ 7449 h 11157"/>
                    <a:gd name="T46" fmla="*/ 10795 w 11157"/>
                    <a:gd name="T47" fmla="*/ 7373 h 11157"/>
                    <a:gd name="T48" fmla="*/ 10909 w 11157"/>
                    <a:gd name="T49" fmla="*/ 7107 h 11157"/>
                    <a:gd name="T50" fmla="*/ 10997 w 11157"/>
                    <a:gd name="T51" fmla="*/ 6646 h 11157"/>
                    <a:gd name="T52" fmla="*/ 105 w 11157"/>
                    <a:gd name="T53" fmla="*/ 6381 h 11157"/>
                    <a:gd name="T54" fmla="*/ 57 w 11157"/>
                    <a:gd name="T55" fmla="*/ 5912 h 11157"/>
                    <a:gd name="T56" fmla="*/ 11101 w 11157"/>
                    <a:gd name="T57" fmla="*/ 5898 h 11157"/>
                    <a:gd name="T58" fmla="*/ 11157 w 11157"/>
                    <a:gd name="T59" fmla="*/ 5568 h 11157"/>
                    <a:gd name="T60" fmla="*/ 11049 w 11157"/>
                    <a:gd name="T61" fmla="*/ 5194 h 11157"/>
                    <a:gd name="T62" fmla="*/ 104 w 11157"/>
                    <a:gd name="T63" fmla="*/ 4782 h 11157"/>
                    <a:gd name="T64" fmla="*/ 152 w 11157"/>
                    <a:gd name="T65" fmla="*/ 4503 h 11157"/>
                    <a:gd name="T66" fmla="*/ 10993 w 11157"/>
                    <a:gd name="T67" fmla="*/ 4396 h 11157"/>
                    <a:gd name="T68" fmla="*/ 10858 w 11157"/>
                    <a:gd name="T69" fmla="*/ 4090 h 11157"/>
                    <a:gd name="T70" fmla="*/ 365 w 11157"/>
                    <a:gd name="T71" fmla="*/ 3683 h 11157"/>
                    <a:gd name="T72" fmla="*/ 503 w 11157"/>
                    <a:gd name="T73" fmla="*/ 3426 h 11157"/>
                    <a:gd name="T74" fmla="*/ 666 w 11157"/>
                    <a:gd name="T75" fmla="*/ 2991 h 11157"/>
                    <a:gd name="T76" fmla="*/ 10508 w 11157"/>
                    <a:gd name="T77" fmla="*/ 3069 h 11157"/>
                    <a:gd name="T78" fmla="*/ 10275 w 11157"/>
                    <a:gd name="T79" fmla="*/ 2658 h 11157"/>
                    <a:gd name="T80" fmla="*/ 1086 w 11157"/>
                    <a:gd name="T81" fmla="*/ 2354 h 11157"/>
                    <a:gd name="T82" fmla="*/ 1257 w 11157"/>
                    <a:gd name="T83" fmla="*/ 2129 h 11157"/>
                    <a:gd name="T84" fmla="*/ 9863 w 11157"/>
                    <a:gd name="T85" fmla="*/ 2036 h 11157"/>
                    <a:gd name="T86" fmla="*/ 9615 w 11157"/>
                    <a:gd name="T87" fmla="*/ 1847 h 11157"/>
                    <a:gd name="T88" fmla="*/ 9347 w 11157"/>
                    <a:gd name="T89" fmla="*/ 1486 h 11157"/>
                    <a:gd name="T90" fmla="*/ 2086 w 11157"/>
                    <a:gd name="T91" fmla="*/ 1339 h 11157"/>
                    <a:gd name="T92" fmla="*/ 2387 w 11157"/>
                    <a:gd name="T93" fmla="*/ 1016 h 11157"/>
                    <a:gd name="T94" fmla="*/ 8800 w 11157"/>
                    <a:gd name="T95" fmla="*/ 1084 h 11157"/>
                    <a:gd name="T96" fmla="*/ 8405 w 11157"/>
                    <a:gd name="T97" fmla="*/ 825 h 11157"/>
                    <a:gd name="T98" fmla="*/ 3052 w 11157"/>
                    <a:gd name="T99" fmla="*/ 712 h 11157"/>
                    <a:gd name="T100" fmla="*/ 3370 w 11157"/>
                    <a:gd name="T101" fmla="*/ 460 h 11157"/>
                    <a:gd name="T102" fmla="*/ 7819 w 11157"/>
                    <a:gd name="T103" fmla="*/ 521 h 11157"/>
                    <a:gd name="T104" fmla="*/ 7379 w 11157"/>
                    <a:gd name="T105" fmla="*/ 348 h 11157"/>
                    <a:gd name="T106" fmla="*/ 4093 w 11157"/>
                    <a:gd name="T107" fmla="*/ 299 h 11157"/>
                    <a:gd name="T108" fmla="*/ 4437 w 11157"/>
                    <a:gd name="T109" fmla="*/ 117 h 11157"/>
                    <a:gd name="T110" fmla="*/ 6706 w 11157"/>
                    <a:gd name="T111" fmla="*/ 114 h 11157"/>
                    <a:gd name="T112" fmla="*/ 6318 w 11157"/>
                    <a:gd name="T113" fmla="*/ 144 h 11157"/>
                    <a:gd name="T114" fmla="*/ 5195 w 11157"/>
                    <a:gd name="T115" fmla="*/ 13 h 11157"/>
                    <a:gd name="T116" fmla="*/ 5619 w 11157"/>
                    <a:gd name="T117" fmla="*/ 47 h 1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57" h="11157">
                      <a:moveTo>
                        <a:pt x="5592" y="11063"/>
                      </a:moveTo>
                      <a:cubicBezTo>
                        <a:pt x="5590" y="11063"/>
                        <a:pt x="5588" y="11063"/>
                        <a:pt x="5585" y="11063"/>
                      </a:cubicBezTo>
                      <a:cubicBezTo>
                        <a:pt x="5583" y="11063"/>
                        <a:pt x="5581" y="11063"/>
                        <a:pt x="5579" y="11063"/>
                      </a:cubicBezTo>
                      <a:cubicBezTo>
                        <a:pt x="5553" y="11063"/>
                        <a:pt x="5532" y="11084"/>
                        <a:pt x="5532" y="11110"/>
                      </a:cubicBezTo>
                      <a:cubicBezTo>
                        <a:pt x="5532" y="11136"/>
                        <a:pt x="5553" y="11157"/>
                        <a:pt x="5579" y="11157"/>
                      </a:cubicBezTo>
                      <a:cubicBezTo>
                        <a:pt x="5581" y="11157"/>
                        <a:pt x="5583" y="11157"/>
                        <a:pt x="5586" y="11157"/>
                      </a:cubicBezTo>
                      <a:cubicBezTo>
                        <a:pt x="5588" y="11157"/>
                        <a:pt x="5590" y="11157"/>
                        <a:pt x="5593" y="11157"/>
                      </a:cubicBezTo>
                      <a:cubicBezTo>
                        <a:pt x="5619" y="11157"/>
                        <a:pt x="5640" y="11136"/>
                        <a:pt x="5640" y="11110"/>
                      </a:cubicBezTo>
                      <a:cubicBezTo>
                        <a:pt x="5640" y="11084"/>
                        <a:pt x="5618" y="11063"/>
                        <a:pt x="5592" y="11063"/>
                      </a:cubicBezTo>
                      <a:moveTo>
                        <a:pt x="5201" y="11050"/>
                      </a:moveTo>
                      <a:cubicBezTo>
                        <a:pt x="5177" y="11050"/>
                        <a:pt x="5156" y="11069"/>
                        <a:pt x="5154" y="11094"/>
                      </a:cubicBezTo>
                      <a:cubicBezTo>
                        <a:pt x="5152" y="11120"/>
                        <a:pt x="5172" y="11143"/>
                        <a:pt x="5198" y="11144"/>
                      </a:cubicBezTo>
                      <a:cubicBezTo>
                        <a:pt x="5199" y="11144"/>
                        <a:pt x="5201" y="11144"/>
                        <a:pt x="5202" y="11144"/>
                      </a:cubicBezTo>
                      <a:cubicBezTo>
                        <a:pt x="5226" y="11144"/>
                        <a:pt x="5247" y="11125"/>
                        <a:pt x="5248" y="11101"/>
                      </a:cubicBezTo>
                      <a:cubicBezTo>
                        <a:pt x="5250" y="11074"/>
                        <a:pt x="5231" y="11052"/>
                        <a:pt x="5205" y="11050"/>
                      </a:cubicBezTo>
                      <a:cubicBezTo>
                        <a:pt x="5204" y="11050"/>
                        <a:pt x="5202" y="11050"/>
                        <a:pt x="5201" y="11050"/>
                      </a:cubicBezTo>
                      <a:moveTo>
                        <a:pt x="5970" y="11049"/>
                      </a:moveTo>
                      <a:cubicBezTo>
                        <a:pt x="5969" y="11049"/>
                        <a:pt x="5968" y="11049"/>
                        <a:pt x="5966" y="11049"/>
                      </a:cubicBezTo>
                      <a:cubicBezTo>
                        <a:pt x="5941" y="11051"/>
                        <a:pt x="5921" y="11073"/>
                        <a:pt x="5923" y="11100"/>
                      </a:cubicBezTo>
                      <a:cubicBezTo>
                        <a:pt x="5924" y="11124"/>
                        <a:pt x="5945" y="11143"/>
                        <a:pt x="5970" y="11144"/>
                      </a:cubicBezTo>
                      <a:cubicBezTo>
                        <a:pt x="5971" y="11144"/>
                        <a:pt x="5972" y="11143"/>
                        <a:pt x="5973" y="11143"/>
                      </a:cubicBezTo>
                      <a:cubicBezTo>
                        <a:pt x="5999" y="11141"/>
                        <a:pt x="6019" y="11119"/>
                        <a:pt x="6017" y="11093"/>
                      </a:cubicBezTo>
                      <a:cubicBezTo>
                        <a:pt x="6015" y="11068"/>
                        <a:pt x="5994" y="11049"/>
                        <a:pt x="5970" y="11049"/>
                      </a:cubicBezTo>
                      <a:moveTo>
                        <a:pt x="4826" y="11012"/>
                      </a:moveTo>
                      <a:cubicBezTo>
                        <a:pt x="4803" y="11012"/>
                        <a:pt x="4782" y="11029"/>
                        <a:pt x="4779" y="11052"/>
                      </a:cubicBezTo>
                      <a:cubicBezTo>
                        <a:pt x="4776" y="11079"/>
                        <a:pt x="4794" y="11102"/>
                        <a:pt x="4820" y="11106"/>
                      </a:cubicBezTo>
                      <a:cubicBezTo>
                        <a:pt x="4822" y="11106"/>
                        <a:pt x="4824" y="11106"/>
                        <a:pt x="4826" y="11106"/>
                      </a:cubicBezTo>
                      <a:cubicBezTo>
                        <a:pt x="4849" y="11106"/>
                        <a:pt x="4869" y="11089"/>
                        <a:pt x="4873" y="11065"/>
                      </a:cubicBezTo>
                      <a:cubicBezTo>
                        <a:pt x="4876" y="11039"/>
                        <a:pt x="4858" y="11016"/>
                        <a:pt x="4832" y="11012"/>
                      </a:cubicBezTo>
                      <a:cubicBezTo>
                        <a:pt x="4830" y="11012"/>
                        <a:pt x="4828" y="11012"/>
                        <a:pt x="4826" y="11012"/>
                      </a:cubicBezTo>
                      <a:moveTo>
                        <a:pt x="6345" y="11010"/>
                      </a:moveTo>
                      <a:cubicBezTo>
                        <a:pt x="6343" y="11010"/>
                        <a:pt x="6341" y="11010"/>
                        <a:pt x="6339" y="11010"/>
                      </a:cubicBezTo>
                      <a:cubicBezTo>
                        <a:pt x="6313" y="11014"/>
                        <a:pt x="6295" y="11038"/>
                        <a:pt x="6299" y="11064"/>
                      </a:cubicBezTo>
                      <a:cubicBezTo>
                        <a:pt x="6302" y="11087"/>
                        <a:pt x="6322" y="11104"/>
                        <a:pt x="6345" y="11104"/>
                      </a:cubicBezTo>
                      <a:cubicBezTo>
                        <a:pt x="6347" y="11104"/>
                        <a:pt x="6350" y="11104"/>
                        <a:pt x="6352" y="11104"/>
                      </a:cubicBezTo>
                      <a:cubicBezTo>
                        <a:pt x="6378" y="11100"/>
                        <a:pt x="6395" y="11076"/>
                        <a:pt x="6392" y="11050"/>
                      </a:cubicBezTo>
                      <a:cubicBezTo>
                        <a:pt x="6389" y="11027"/>
                        <a:pt x="6368" y="11010"/>
                        <a:pt x="6345" y="11010"/>
                      </a:cubicBezTo>
                      <a:moveTo>
                        <a:pt x="4454" y="10948"/>
                      </a:moveTo>
                      <a:cubicBezTo>
                        <a:pt x="4432" y="10948"/>
                        <a:pt x="4412" y="10963"/>
                        <a:pt x="4408" y="10985"/>
                      </a:cubicBezTo>
                      <a:cubicBezTo>
                        <a:pt x="4402" y="11011"/>
                        <a:pt x="4419" y="11036"/>
                        <a:pt x="4444" y="11041"/>
                      </a:cubicBezTo>
                      <a:cubicBezTo>
                        <a:pt x="4447" y="11042"/>
                        <a:pt x="4451" y="11042"/>
                        <a:pt x="4454" y="11042"/>
                      </a:cubicBezTo>
                      <a:cubicBezTo>
                        <a:pt x="4476" y="11042"/>
                        <a:pt x="4496" y="11027"/>
                        <a:pt x="4500" y="11004"/>
                      </a:cubicBezTo>
                      <a:cubicBezTo>
                        <a:pt x="4505" y="10979"/>
                        <a:pt x="4489" y="10954"/>
                        <a:pt x="4464" y="10949"/>
                      </a:cubicBezTo>
                      <a:cubicBezTo>
                        <a:pt x="4460" y="10948"/>
                        <a:pt x="4457" y="10948"/>
                        <a:pt x="4454" y="10948"/>
                      </a:cubicBezTo>
                      <a:moveTo>
                        <a:pt x="6717" y="10945"/>
                      </a:moveTo>
                      <a:cubicBezTo>
                        <a:pt x="6714" y="10945"/>
                        <a:pt x="6711" y="10945"/>
                        <a:pt x="6707" y="10946"/>
                      </a:cubicBezTo>
                      <a:cubicBezTo>
                        <a:pt x="6682" y="10951"/>
                        <a:pt x="6665" y="10976"/>
                        <a:pt x="6671" y="11002"/>
                      </a:cubicBezTo>
                      <a:cubicBezTo>
                        <a:pt x="6675" y="11024"/>
                        <a:pt x="6695" y="11039"/>
                        <a:pt x="6717" y="11039"/>
                      </a:cubicBezTo>
                      <a:cubicBezTo>
                        <a:pt x="6720" y="11039"/>
                        <a:pt x="6724" y="11039"/>
                        <a:pt x="6727" y="11039"/>
                      </a:cubicBezTo>
                      <a:cubicBezTo>
                        <a:pt x="6752" y="11033"/>
                        <a:pt x="6769" y="11008"/>
                        <a:pt x="6763" y="10982"/>
                      </a:cubicBezTo>
                      <a:cubicBezTo>
                        <a:pt x="6759" y="10960"/>
                        <a:pt x="6739" y="10945"/>
                        <a:pt x="6717" y="10945"/>
                      </a:cubicBezTo>
                      <a:moveTo>
                        <a:pt x="4087" y="10858"/>
                      </a:moveTo>
                      <a:cubicBezTo>
                        <a:pt x="4066" y="10858"/>
                        <a:pt x="4047" y="10872"/>
                        <a:pt x="4042" y="10893"/>
                      </a:cubicBezTo>
                      <a:cubicBezTo>
                        <a:pt x="4035" y="10918"/>
                        <a:pt x="4049" y="10944"/>
                        <a:pt x="4074" y="10951"/>
                      </a:cubicBezTo>
                      <a:cubicBezTo>
                        <a:pt x="4078" y="10952"/>
                        <a:pt x="4083" y="10953"/>
                        <a:pt x="4087" y="10953"/>
                      </a:cubicBezTo>
                      <a:cubicBezTo>
                        <a:pt x="4108" y="10953"/>
                        <a:pt x="4127" y="10939"/>
                        <a:pt x="4133" y="10919"/>
                      </a:cubicBezTo>
                      <a:cubicBezTo>
                        <a:pt x="4140" y="10893"/>
                        <a:pt x="4125" y="10867"/>
                        <a:pt x="4100" y="10860"/>
                      </a:cubicBezTo>
                      <a:cubicBezTo>
                        <a:pt x="4096" y="10859"/>
                        <a:pt x="4091" y="10858"/>
                        <a:pt x="4087" y="10858"/>
                      </a:cubicBezTo>
                      <a:moveTo>
                        <a:pt x="7084" y="10855"/>
                      </a:moveTo>
                      <a:cubicBezTo>
                        <a:pt x="7079" y="10855"/>
                        <a:pt x="7075" y="10855"/>
                        <a:pt x="7071" y="10857"/>
                      </a:cubicBezTo>
                      <a:cubicBezTo>
                        <a:pt x="7071" y="10857"/>
                        <a:pt x="7071" y="10857"/>
                        <a:pt x="7071" y="10857"/>
                      </a:cubicBezTo>
                      <a:cubicBezTo>
                        <a:pt x="7046" y="10863"/>
                        <a:pt x="7031" y="10890"/>
                        <a:pt x="7038" y="10915"/>
                      </a:cubicBezTo>
                      <a:cubicBezTo>
                        <a:pt x="7044" y="10936"/>
                        <a:pt x="7063" y="10949"/>
                        <a:pt x="7083" y="10949"/>
                      </a:cubicBezTo>
                      <a:cubicBezTo>
                        <a:pt x="7088" y="10949"/>
                        <a:pt x="7092" y="10948"/>
                        <a:pt x="7096" y="10947"/>
                      </a:cubicBezTo>
                      <a:cubicBezTo>
                        <a:pt x="7122" y="10940"/>
                        <a:pt x="7136" y="10914"/>
                        <a:pt x="7129" y="10889"/>
                      </a:cubicBezTo>
                      <a:cubicBezTo>
                        <a:pt x="7123" y="10868"/>
                        <a:pt x="7104" y="10855"/>
                        <a:pt x="7084" y="10855"/>
                      </a:cubicBezTo>
                      <a:moveTo>
                        <a:pt x="3727" y="10744"/>
                      </a:moveTo>
                      <a:cubicBezTo>
                        <a:pt x="3708" y="10744"/>
                        <a:pt x="3690" y="10756"/>
                        <a:pt x="3683" y="10776"/>
                      </a:cubicBezTo>
                      <a:cubicBezTo>
                        <a:pt x="3674" y="10800"/>
                        <a:pt x="3687" y="10827"/>
                        <a:pt x="3711" y="10836"/>
                      </a:cubicBezTo>
                      <a:cubicBezTo>
                        <a:pt x="3717" y="10838"/>
                        <a:pt x="3722" y="10839"/>
                        <a:pt x="3727" y="10839"/>
                      </a:cubicBezTo>
                      <a:cubicBezTo>
                        <a:pt x="3747" y="10839"/>
                        <a:pt x="3765" y="10827"/>
                        <a:pt x="3772" y="10807"/>
                      </a:cubicBezTo>
                      <a:cubicBezTo>
                        <a:pt x="3781" y="10783"/>
                        <a:pt x="3768" y="10755"/>
                        <a:pt x="3743" y="10747"/>
                      </a:cubicBezTo>
                      <a:cubicBezTo>
                        <a:pt x="3738" y="10745"/>
                        <a:pt x="3732" y="10744"/>
                        <a:pt x="3727" y="10744"/>
                      </a:cubicBezTo>
                      <a:moveTo>
                        <a:pt x="7443" y="10739"/>
                      </a:moveTo>
                      <a:cubicBezTo>
                        <a:pt x="7438" y="10739"/>
                        <a:pt x="7432" y="10740"/>
                        <a:pt x="7427" y="10742"/>
                      </a:cubicBezTo>
                      <a:cubicBezTo>
                        <a:pt x="7402" y="10751"/>
                        <a:pt x="7390" y="10778"/>
                        <a:pt x="7399" y="10803"/>
                      </a:cubicBezTo>
                      <a:cubicBezTo>
                        <a:pt x="7406" y="10822"/>
                        <a:pt x="7424" y="10834"/>
                        <a:pt x="7443" y="10834"/>
                      </a:cubicBezTo>
                      <a:cubicBezTo>
                        <a:pt x="7448" y="10834"/>
                        <a:pt x="7454" y="10833"/>
                        <a:pt x="7459" y="10831"/>
                      </a:cubicBezTo>
                      <a:cubicBezTo>
                        <a:pt x="7484" y="10822"/>
                        <a:pt x="7496" y="10795"/>
                        <a:pt x="7487" y="10771"/>
                      </a:cubicBezTo>
                      <a:cubicBezTo>
                        <a:pt x="7481" y="10751"/>
                        <a:pt x="7462" y="10739"/>
                        <a:pt x="7443" y="10739"/>
                      </a:cubicBezTo>
                      <a:moveTo>
                        <a:pt x="3376" y="10605"/>
                      </a:moveTo>
                      <a:cubicBezTo>
                        <a:pt x="3358" y="10605"/>
                        <a:pt x="3340" y="10616"/>
                        <a:pt x="3333" y="10633"/>
                      </a:cubicBezTo>
                      <a:cubicBezTo>
                        <a:pt x="3322" y="10657"/>
                        <a:pt x="3333" y="10685"/>
                        <a:pt x="3357" y="10696"/>
                      </a:cubicBezTo>
                      <a:cubicBezTo>
                        <a:pt x="3363" y="10698"/>
                        <a:pt x="3369" y="10699"/>
                        <a:pt x="3376" y="10699"/>
                      </a:cubicBezTo>
                      <a:cubicBezTo>
                        <a:pt x="3394" y="10699"/>
                        <a:pt x="3411" y="10689"/>
                        <a:pt x="3419" y="10671"/>
                      </a:cubicBezTo>
                      <a:cubicBezTo>
                        <a:pt x="3430" y="10647"/>
                        <a:pt x="3419" y="10619"/>
                        <a:pt x="3395" y="10609"/>
                      </a:cubicBezTo>
                      <a:cubicBezTo>
                        <a:pt x="3389" y="10606"/>
                        <a:pt x="3382" y="10605"/>
                        <a:pt x="3376" y="10605"/>
                      </a:cubicBezTo>
                      <a:moveTo>
                        <a:pt x="7793" y="10600"/>
                      </a:moveTo>
                      <a:cubicBezTo>
                        <a:pt x="7787" y="10600"/>
                        <a:pt x="7780" y="10601"/>
                        <a:pt x="7774" y="10604"/>
                      </a:cubicBezTo>
                      <a:cubicBezTo>
                        <a:pt x="7750" y="10614"/>
                        <a:pt x="7740" y="10642"/>
                        <a:pt x="7750" y="10666"/>
                      </a:cubicBezTo>
                      <a:cubicBezTo>
                        <a:pt x="7758" y="10684"/>
                        <a:pt x="7775" y="10694"/>
                        <a:pt x="7793" y="10694"/>
                      </a:cubicBezTo>
                      <a:cubicBezTo>
                        <a:pt x="7800" y="10694"/>
                        <a:pt x="7806" y="10693"/>
                        <a:pt x="7812" y="10690"/>
                      </a:cubicBezTo>
                      <a:cubicBezTo>
                        <a:pt x="7836" y="10680"/>
                        <a:pt x="7847" y="10652"/>
                        <a:pt x="7837" y="10628"/>
                      </a:cubicBezTo>
                      <a:cubicBezTo>
                        <a:pt x="7829" y="10611"/>
                        <a:pt x="7811" y="10600"/>
                        <a:pt x="7793" y="10600"/>
                      </a:cubicBezTo>
                      <a:moveTo>
                        <a:pt x="3035" y="10442"/>
                      </a:moveTo>
                      <a:cubicBezTo>
                        <a:pt x="3018" y="10442"/>
                        <a:pt x="3001" y="10452"/>
                        <a:pt x="2993" y="10468"/>
                      </a:cubicBezTo>
                      <a:cubicBezTo>
                        <a:pt x="2981" y="10491"/>
                        <a:pt x="2990" y="10519"/>
                        <a:pt x="3013" y="10532"/>
                      </a:cubicBezTo>
                      <a:cubicBezTo>
                        <a:pt x="3020" y="10535"/>
                        <a:pt x="3028" y="10537"/>
                        <a:pt x="3035" y="10537"/>
                      </a:cubicBezTo>
                      <a:cubicBezTo>
                        <a:pt x="3052" y="10537"/>
                        <a:pt x="3068" y="10528"/>
                        <a:pt x="3077" y="10511"/>
                      </a:cubicBezTo>
                      <a:cubicBezTo>
                        <a:pt x="3089" y="10488"/>
                        <a:pt x="3080" y="10460"/>
                        <a:pt x="3056" y="10448"/>
                      </a:cubicBezTo>
                      <a:cubicBezTo>
                        <a:pt x="3050" y="10444"/>
                        <a:pt x="3042" y="10442"/>
                        <a:pt x="3035" y="10442"/>
                      </a:cubicBezTo>
                      <a:moveTo>
                        <a:pt x="8133" y="10437"/>
                      </a:moveTo>
                      <a:cubicBezTo>
                        <a:pt x="8126" y="10437"/>
                        <a:pt x="8118" y="10438"/>
                        <a:pt x="8111" y="10442"/>
                      </a:cubicBezTo>
                      <a:cubicBezTo>
                        <a:pt x="8088" y="10454"/>
                        <a:pt x="8079" y="10483"/>
                        <a:pt x="8091" y="10506"/>
                      </a:cubicBezTo>
                      <a:cubicBezTo>
                        <a:pt x="8100" y="10522"/>
                        <a:pt x="8116" y="10531"/>
                        <a:pt x="8133" y="10531"/>
                      </a:cubicBezTo>
                      <a:cubicBezTo>
                        <a:pt x="8141" y="10531"/>
                        <a:pt x="8148" y="10529"/>
                        <a:pt x="8155" y="10526"/>
                      </a:cubicBezTo>
                      <a:cubicBezTo>
                        <a:pt x="8178" y="10514"/>
                        <a:pt x="8187" y="10485"/>
                        <a:pt x="8175" y="10462"/>
                      </a:cubicBezTo>
                      <a:cubicBezTo>
                        <a:pt x="8167" y="10446"/>
                        <a:pt x="8150" y="10437"/>
                        <a:pt x="8133" y="10437"/>
                      </a:cubicBezTo>
                      <a:moveTo>
                        <a:pt x="2706" y="10257"/>
                      </a:moveTo>
                      <a:cubicBezTo>
                        <a:pt x="2690" y="10257"/>
                        <a:pt x="2674" y="10265"/>
                        <a:pt x="2665" y="10279"/>
                      </a:cubicBezTo>
                      <a:cubicBezTo>
                        <a:pt x="2652" y="10301"/>
                        <a:pt x="2659" y="10331"/>
                        <a:pt x="2681" y="10344"/>
                      </a:cubicBezTo>
                      <a:cubicBezTo>
                        <a:pt x="2689" y="10349"/>
                        <a:pt x="2697" y="10351"/>
                        <a:pt x="2706" y="10351"/>
                      </a:cubicBezTo>
                      <a:cubicBezTo>
                        <a:pt x="2722" y="10351"/>
                        <a:pt x="2737" y="10343"/>
                        <a:pt x="2746" y="10329"/>
                      </a:cubicBezTo>
                      <a:cubicBezTo>
                        <a:pt x="2760" y="10306"/>
                        <a:pt x="2753" y="10277"/>
                        <a:pt x="2730" y="10264"/>
                      </a:cubicBezTo>
                      <a:cubicBezTo>
                        <a:pt x="2723" y="10259"/>
                        <a:pt x="2714" y="10257"/>
                        <a:pt x="2706" y="10257"/>
                      </a:cubicBezTo>
                      <a:moveTo>
                        <a:pt x="8461" y="10251"/>
                      </a:moveTo>
                      <a:cubicBezTo>
                        <a:pt x="8453" y="10251"/>
                        <a:pt x="8444" y="10253"/>
                        <a:pt x="8437" y="10258"/>
                      </a:cubicBezTo>
                      <a:cubicBezTo>
                        <a:pt x="8414" y="10271"/>
                        <a:pt x="8407" y="10300"/>
                        <a:pt x="8421" y="10323"/>
                      </a:cubicBezTo>
                      <a:cubicBezTo>
                        <a:pt x="8430" y="10337"/>
                        <a:pt x="8446" y="10345"/>
                        <a:pt x="8462" y="10345"/>
                      </a:cubicBezTo>
                      <a:cubicBezTo>
                        <a:pt x="8470" y="10345"/>
                        <a:pt x="8478" y="10343"/>
                        <a:pt x="8486" y="10338"/>
                      </a:cubicBezTo>
                      <a:cubicBezTo>
                        <a:pt x="8508" y="10324"/>
                        <a:pt x="8515" y="10295"/>
                        <a:pt x="8502" y="10273"/>
                      </a:cubicBezTo>
                      <a:cubicBezTo>
                        <a:pt x="8493" y="10259"/>
                        <a:pt x="8477" y="10251"/>
                        <a:pt x="8461" y="10251"/>
                      </a:cubicBezTo>
                      <a:moveTo>
                        <a:pt x="2390" y="10049"/>
                      </a:moveTo>
                      <a:cubicBezTo>
                        <a:pt x="2375" y="10049"/>
                        <a:pt x="2361" y="10056"/>
                        <a:pt x="2352" y="10069"/>
                      </a:cubicBezTo>
                      <a:cubicBezTo>
                        <a:pt x="2337" y="10090"/>
                        <a:pt x="2342" y="10120"/>
                        <a:pt x="2363" y="10135"/>
                      </a:cubicBezTo>
                      <a:cubicBezTo>
                        <a:pt x="2371" y="10141"/>
                        <a:pt x="2381" y="10143"/>
                        <a:pt x="2390" y="10143"/>
                      </a:cubicBezTo>
                      <a:cubicBezTo>
                        <a:pt x="2405" y="10143"/>
                        <a:pt x="2420" y="10136"/>
                        <a:pt x="2429" y="10124"/>
                      </a:cubicBezTo>
                      <a:cubicBezTo>
                        <a:pt x="2444" y="10102"/>
                        <a:pt x="2439" y="10073"/>
                        <a:pt x="2418" y="10058"/>
                      </a:cubicBezTo>
                      <a:cubicBezTo>
                        <a:pt x="2409" y="10052"/>
                        <a:pt x="2400" y="10049"/>
                        <a:pt x="2390" y="10049"/>
                      </a:cubicBezTo>
                      <a:moveTo>
                        <a:pt x="8776" y="10043"/>
                      </a:moveTo>
                      <a:cubicBezTo>
                        <a:pt x="8767" y="10043"/>
                        <a:pt x="8757" y="10045"/>
                        <a:pt x="8749" y="10051"/>
                      </a:cubicBezTo>
                      <a:cubicBezTo>
                        <a:pt x="8728" y="10066"/>
                        <a:pt x="8723" y="10096"/>
                        <a:pt x="8738" y="10117"/>
                      </a:cubicBezTo>
                      <a:cubicBezTo>
                        <a:pt x="8747" y="10130"/>
                        <a:pt x="8761" y="10137"/>
                        <a:pt x="8776" y="10137"/>
                      </a:cubicBezTo>
                      <a:cubicBezTo>
                        <a:pt x="8786" y="10137"/>
                        <a:pt x="8795" y="10134"/>
                        <a:pt x="8804" y="10128"/>
                      </a:cubicBezTo>
                      <a:cubicBezTo>
                        <a:pt x="8825" y="10113"/>
                        <a:pt x="8830" y="10084"/>
                        <a:pt x="8815" y="10062"/>
                      </a:cubicBezTo>
                      <a:cubicBezTo>
                        <a:pt x="8806" y="10049"/>
                        <a:pt x="8791" y="10043"/>
                        <a:pt x="8776" y="10043"/>
                      </a:cubicBezTo>
                      <a:moveTo>
                        <a:pt x="2089" y="9820"/>
                      </a:moveTo>
                      <a:cubicBezTo>
                        <a:pt x="2076" y="9820"/>
                        <a:pt x="2062" y="9826"/>
                        <a:pt x="2053" y="9838"/>
                      </a:cubicBezTo>
                      <a:cubicBezTo>
                        <a:pt x="2036" y="9858"/>
                        <a:pt x="2039" y="9888"/>
                        <a:pt x="2060" y="9904"/>
                      </a:cubicBezTo>
                      <a:cubicBezTo>
                        <a:pt x="2068" y="9911"/>
                        <a:pt x="2079" y="9915"/>
                        <a:pt x="2090" y="9915"/>
                      </a:cubicBezTo>
                      <a:cubicBezTo>
                        <a:pt x="2103" y="9915"/>
                        <a:pt x="2117" y="9909"/>
                        <a:pt x="2126" y="9897"/>
                      </a:cubicBezTo>
                      <a:cubicBezTo>
                        <a:pt x="2142" y="9877"/>
                        <a:pt x="2140" y="9848"/>
                        <a:pt x="2119" y="9831"/>
                      </a:cubicBezTo>
                      <a:cubicBezTo>
                        <a:pt x="2111" y="9824"/>
                        <a:pt x="2100" y="9820"/>
                        <a:pt x="2089" y="9820"/>
                      </a:cubicBezTo>
                      <a:moveTo>
                        <a:pt x="9076" y="9813"/>
                      </a:moveTo>
                      <a:cubicBezTo>
                        <a:pt x="9066" y="9813"/>
                        <a:pt x="9055" y="9817"/>
                        <a:pt x="9046" y="9824"/>
                      </a:cubicBezTo>
                      <a:cubicBezTo>
                        <a:pt x="9026" y="9841"/>
                        <a:pt x="9023" y="9870"/>
                        <a:pt x="9040" y="9891"/>
                      </a:cubicBezTo>
                      <a:cubicBezTo>
                        <a:pt x="9049" y="9902"/>
                        <a:pt x="9063" y="9908"/>
                        <a:pt x="9076" y="9908"/>
                      </a:cubicBezTo>
                      <a:cubicBezTo>
                        <a:pt x="9077" y="9908"/>
                        <a:pt x="9077" y="9908"/>
                        <a:pt x="9077" y="9908"/>
                      </a:cubicBezTo>
                      <a:cubicBezTo>
                        <a:pt x="9088" y="9908"/>
                        <a:pt x="9098" y="9904"/>
                        <a:pt x="9106" y="9897"/>
                      </a:cubicBezTo>
                      <a:cubicBezTo>
                        <a:pt x="9126" y="9881"/>
                        <a:pt x="9129" y="9851"/>
                        <a:pt x="9113" y="9831"/>
                      </a:cubicBezTo>
                      <a:cubicBezTo>
                        <a:pt x="9103" y="9819"/>
                        <a:pt x="9090" y="9813"/>
                        <a:pt x="9076" y="9813"/>
                      </a:cubicBezTo>
                      <a:moveTo>
                        <a:pt x="1805" y="9572"/>
                      </a:moveTo>
                      <a:cubicBezTo>
                        <a:pt x="1792" y="9572"/>
                        <a:pt x="1780" y="9577"/>
                        <a:pt x="1771" y="9587"/>
                      </a:cubicBezTo>
                      <a:cubicBezTo>
                        <a:pt x="1753" y="9606"/>
                        <a:pt x="1754" y="9636"/>
                        <a:pt x="1773" y="9654"/>
                      </a:cubicBezTo>
                      <a:cubicBezTo>
                        <a:pt x="1782" y="9662"/>
                        <a:pt x="1794" y="9667"/>
                        <a:pt x="1805" y="9667"/>
                      </a:cubicBezTo>
                      <a:cubicBezTo>
                        <a:pt x="1818" y="9667"/>
                        <a:pt x="1830" y="9662"/>
                        <a:pt x="1840" y="9652"/>
                      </a:cubicBezTo>
                      <a:cubicBezTo>
                        <a:pt x="1858" y="9633"/>
                        <a:pt x="1856" y="9603"/>
                        <a:pt x="1837" y="9585"/>
                      </a:cubicBezTo>
                      <a:cubicBezTo>
                        <a:pt x="1828" y="9576"/>
                        <a:pt x="1817" y="9572"/>
                        <a:pt x="1805" y="9572"/>
                      </a:cubicBezTo>
                      <a:moveTo>
                        <a:pt x="9360" y="9565"/>
                      </a:moveTo>
                      <a:cubicBezTo>
                        <a:pt x="9349" y="9565"/>
                        <a:pt x="9337" y="9569"/>
                        <a:pt x="9328" y="9578"/>
                      </a:cubicBezTo>
                      <a:cubicBezTo>
                        <a:pt x="9309" y="9596"/>
                        <a:pt x="9308" y="9625"/>
                        <a:pt x="9326" y="9644"/>
                      </a:cubicBezTo>
                      <a:cubicBezTo>
                        <a:pt x="9335" y="9654"/>
                        <a:pt x="9348" y="9659"/>
                        <a:pt x="9360" y="9659"/>
                      </a:cubicBezTo>
                      <a:cubicBezTo>
                        <a:pt x="9372" y="9659"/>
                        <a:pt x="9383" y="9655"/>
                        <a:pt x="9392" y="9647"/>
                      </a:cubicBezTo>
                      <a:cubicBezTo>
                        <a:pt x="9411" y="9629"/>
                        <a:pt x="9412" y="9599"/>
                        <a:pt x="9394" y="9580"/>
                      </a:cubicBezTo>
                      <a:cubicBezTo>
                        <a:pt x="9385" y="9570"/>
                        <a:pt x="9373" y="9565"/>
                        <a:pt x="9360" y="9565"/>
                      </a:cubicBezTo>
                      <a:moveTo>
                        <a:pt x="1538" y="9305"/>
                      </a:moveTo>
                      <a:cubicBezTo>
                        <a:pt x="1527" y="9305"/>
                        <a:pt x="1515" y="9309"/>
                        <a:pt x="1506" y="9318"/>
                      </a:cubicBezTo>
                      <a:cubicBezTo>
                        <a:pt x="1487" y="9335"/>
                        <a:pt x="1486" y="9365"/>
                        <a:pt x="1504" y="9385"/>
                      </a:cubicBezTo>
                      <a:cubicBezTo>
                        <a:pt x="1513" y="9395"/>
                        <a:pt x="1526" y="9400"/>
                        <a:pt x="1538" y="9400"/>
                      </a:cubicBezTo>
                      <a:cubicBezTo>
                        <a:pt x="1550" y="9400"/>
                        <a:pt x="1561" y="9395"/>
                        <a:pt x="1570" y="9387"/>
                      </a:cubicBezTo>
                      <a:cubicBezTo>
                        <a:pt x="1589" y="9369"/>
                        <a:pt x="1591" y="9339"/>
                        <a:pt x="1573" y="9320"/>
                      </a:cubicBezTo>
                      <a:cubicBezTo>
                        <a:pt x="1563" y="9310"/>
                        <a:pt x="1551" y="9305"/>
                        <a:pt x="1538" y="9305"/>
                      </a:cubicBezTo>
                      <a:moveTo>
                        <a:pt x="9627" y="9297"/>
                      </a:moveTo>
                      <a:cubicBezTo>
                        <a:pt x="9614" y="9297"/>
                        <a:pt x="9601" y="9302"/>
                        <a:pt x="9592" y="9312"/>
                      </a:cubicBezTo>
                      <a:cubicBezTo>
                        <a:pt x="9574" y="9331"/>
                        <a:pt x="9575" y="9361"/>
                        <a:pt x="9594" y="9379"/>
                      </a:cubicBezTo>
                      <a:cubicBezTo>
                        <a:pt x="9604" y="9388"/>
                        <a:pt x="9615" y="9392"/>
                        <a:pt x="9627" y="9392"/>
                      </a:cubicBezTo>
                      <a:cubicBezTo>
                        <a:pt x="9639" y="9392"/>
                        <a:pt x="9652" y="9387"/>
                        <a:pt x="9661" y="9377"/>
                      </a:cubicBezTo>
                      <a:cubicBezTo>
                        <a:pt x="9679" y="9358"/>
                        <a:pt x="9678" y="9328"/>
                        <a:pt x="9659" y="9310"/>
                      </a:cubicBezTo>
                      <a:cubicBezTo>
                        <a:pt x="9650" y="9302"/>
                        <a:pt x="9638" y="9297"/>
                        <a:pt x="9627" y="9297"/>
                      </a:cubicBezTo>
                      <a:moveTo>
                        <a:pt x="1290" y="9021"/>
                      </a:moveTo>
                      <a:cubicBezTo>
                        <a:pt x="1279" y="9021"/>
                        <a:pt x="1269" y="9024"/>
                        <a:pt x="1260" y="9031"/>
                      </a:cubicBezTo>
                      <a:cubicBezTo>
                        <a:pt x="1240" y="9048"/>
                        <a:pt x="1237" y="9078"/>
                        <a:pt x="1253" y="9098"/>
                      </a:cubicBezTo>
                      <a:cubicBezTo>
                        <a:pt x="1253" y="9098"/>
                        <a:pt x="1253" y="9098"/>
                        <a:pt x="1253" y="9098"/>
                      </a:cubicBezTo>
                      <a:cubicBezTo>
                        <a:pt x="1262" y="9109"/>
                        <a:pt x="1276" y="9115"/>
                        <a:pt x="1290" y="9115"/>
                      </a:cubicBezTo>
                      <a:cubicBezTo>
                        <a:pt x="1300" y="9115"/>
                        <a:pt x="1311" y="9112"/>
                        <a:pt x="1320" y="9105"/>
                      </a:cubicBezTo>
                      <a:cubicBezTo>
                        <a:pt x="1340" y="9088"/>
                        <a:pt x="1343" y="9058"/>
                        <a:pt x="1326" y="9038"/>
                      </a:cubicBezTo>
                      <a:cubicBezTo>
                        <a:pt x="1317" y="9027"/>
                        <a:pt x="1303" y="9021"/>
                        <a:pt x="1290" y="9021"/>
                      </a:cubicBezTo>
                      <a:moveTo>
                        <a:pt x="9875" y="9012"/>
                      </a:moveTo>
                      <a:cubicBezTo>
                        <a:pt x="9861" y="9012"/>
                        <a:pt x="9847" y="9018"/>
                        <a:pt x="9838" y="9030"/>
                      </a:cubicBezTo>
                      <a:cubicBezTo>
                        <a:pt x="9821" y="9050"/>
                        <a:pt x="9824" y="9080"/>
                        <a:pt x="9845" y="9096"/>
                      </a:cubicBezTo>
                      <a:cubicBezTo>
                        <a:pt x="9854" y="9103"/>
                        <a:pt x="9864" y="9107"/>
                        <a:pt x="9874" y="9107"/>
                      </a:cubicBezTo>
                      <a:cubicBezTo>
                        <a:pt x="9888" y="9107"/>
                        <a:pt x="9902" y="9101"/>
                        <a:pt x="9911" y="9089"/>
                      </a:cubicBezTo>
                      <a:cubicBezTo>
                        <a:pt x="9928" y="9069"/>
                        <a:pt x="9924" y="9039"/>
                        <a:pt x="9904" y="9023"/>
                      </a:cubicBezTo>
                      <a:cubicBezTo>
                        <a:pt x="9896" y="9016"/>
                        <a:pt x="9885" y="9012"/>
                        <a:pt x="9875" y="9012"/>
                      </a:cubicBezTo>
                      <a:moveTo>
                        <a:pt x="1061" y="8720"/>
                      </a:moveTo>
                      <a:cubicBezTo>
                        <a:pt x="1052" y="8720"/>
                        <a:pt x="1042" y="8723"/>
                        <a:pt x="1034" y="8729"/>
                      </a:cubicBezTo>
                      <a:cubicBezTo>
                        <a:pt x="1013" y="8744"/>
                        <a:pt x="1008" y="8773"/>
                        <a:pt x="1023" y="8795"/>
                      </a:cubicBezTo>
                      <a:cubicBezTo>
                        <a:pt x="1032" y="8808"/>
                        <a:pt x="1047" y="8815"/>
                        <a:pt x="1062" y="8815"/>
                      </a:cubicBezTo>
                      <a:cubicBezTo>
                        <a:pt x="1071" y="8815"/>
                        <a:pt x="1080" y="8812"/>
                        <a:pt x="1089" y="8806"/>
                      </a:cubicBezTo>
                      <a:cubicBezTo>
                        <a:pt x="1110" y="8791"/>
                        <a:pt x="1115" y="8761"/>
                        <a:pt x="1100" y="8740"/>
                      </a:cubicBezTo>
                      <a:cubicBezTo>
                        <a:pt x="1091" y="8727"/>
                        <a:pt x="1076" y="8720"/>
                        <a:pt x="1061" y="8720"/>
                      </a:cubicBezTo>
                      <a:moveTo>
                        <a:pt x="10102" y="8711"/>
                      </a:moveTo>
                      <a:cubicBezTo>
                        <a:pt x="10088" y="8711"/>
                        <a:pt x="10073" y="8718"/>
                        <a:pt x="10064" y="8731"/>
                      </a:cubicBezTo>
                      <a:cubicBezTo>
                        <a:pt x="10049" y="8753"/>
                        <a:pt x="10054" y="8782"/>
                        <a:pt x="10075" y="8797"/>
                      </a:cubicBezTo>
                      <a:cubicBezTo>
                        <a:pt x="10083" y="8803"/>
                        <a:pt x="10093" y="8806"/>
                        <a:pt x="10102" y="8806"/>
                      </a:cubicBezTo>
                      <a:cubicBezTo>
                        <a:pt x="10117" y="8806"/>
                        <a:pt x="10132" y="8799"/>
                        <a:pt x="10141" y="8786"/>
                      </a:cubicBezTo>
                      <a:cubicBezTo>
                        <a:pt x="10156" y="8764"/>
                        <a:pt x="10151" y="8735"/>
                        <a:pt x="10130" y="8720"/>
                      </a:cubicBezTo>
                      <a:cubicBezTo>
                        <a:pt x="10121" y="8714"/>
                        <a:pt x="10112" y="8711"/>
                        <a:pt x="10102" y="8711"/>
                      </a:cubicBezTo>
                      <a:moveTo>
                        <a:pt x="854" y="8405"/>
                      </a:moveTo>
                      <a:cubicBezTo>
                        <a:pt x="845" y="8405"/>
                        <a:pt x="837" y="8407"/>
                        <a:pt x="829" y="8412"/>
                      </a:cubicBezTo>
                      <a:cubicBezTo>
                        <a:pt x="807" y="8426"/>
                        <a:pt x="800" y="8455"/>
                        <a:pt x="814" y="8477"/>
                      </a:cubicBezTo>
                      <a:cubicBezTo>
                        <a:pt x="823" y="8492"/>
                        <a:pt x="838" y="8500"/>
                        <a:pt x="854" y="8500"/>
                      </a:cubicBezTo>
                      <a:cubicBezTo>
                        <a:pt x="862" y="8500"/>
                        <a:pt x="871" y="8497"/>
                        <a:pt x="879" y="8493"/>
                      </a:cubicBezTo>
                      <a:cubicBezTo>
                        <a:pt x="901" y="8479"/>
                        <a:pt x="908" y="8450"/>
                        <a:pt x="894" y="8428"/>
                      </a:cubicBezTo>
                      <a:cubicBezTo>
                        <a:pt x="885" y="8413"/>
                        <a:pt x="870" y="8405"/>
                        <a:pt x="854" y="8405"/>
                      </a:cubicBezTo>
                      <a:moveTo>
                        <a:pt x="10309" y="8395"/>
                      </a:moveTo>
                      <a:cubicBezTo>
                        <a:pt x="10293" y="8395"/>
                        <a:pt x="10278" y="8403"/>
                        <a:pt x="10269" y="8418"/>
                      </a:cubicBezTo>
                      <a:cubicBezTo>
                        <a:pt x="10256" y="8440"/>
                        <a:pt x="10263" y="8469"/>
                        <a:pt x="10285" y="8483"/>
                      </a:cubicBezTo>
                      <a:cubicBezTo>
                        <a:pt x="10292" y="8488"/>
                        <a:pt x="10301" y="8490"/>
                        <a:pt x="10309" y="8490"/>
                      </a:cubicBezTo>
                      <a:cubicBezTo>
                        <a:pt x="10325" y="8490"/>
                        <a:pt x="10341" y="8482"/>
                        <a:pt x="10350" y="8467"/>
                      </a:cubicBezTo>
                      <a:cubicBezTo>
                        <a:pt x="10363" y="8445"/>
                        <a:pt x="10356" y="8416"/>
                        <a:pt x="10334" y="8402"/>
                      </a:cubicBezTo>
                      <a:cubicBezTo>
                        <a:pt x="10326" y="8398"/>
                        <a:pt x="10318" y="8395"/>
                        <a:pt x="10309" y="8395"/>
                      </a:cubicBezTo>
                      <a:moveTo>
                        <a:pt x="668" y="8077"/>
                      </a:moveTo>
                      <a:cubicBezTo>
                        <a:pt x="661" y="8077"/>
                        <a:pt x="654" y="8078"/>
                        <a:pt x="647" y="8082"/>
                      </a:cubicBezTo>
                      <a:cubicBezTo>
                        <a:pt x="624" y="8094"/>
                        <a:pt x="614" y="8123"/>
                        <a:pt x="626" y="8146"/>
                      </a:cubicBezTo>
                      <a:cubicBezTo>
                        <a:pt x="635" y="8162"/>
                        <a:pt x="651" y="8171"/>
                        <a:pt x="669" y="8171"/>
                      </a:cubicBezTo>
                      <a:cubicBezTo>
                        <a:pt x="676" y="8171"/>
                        <a:pt x="683" y="8170"/>
                        <a:pt x="690" y="8166"/>
                      </a:cubicBezTo>
                      <a:cubicBezTo>
                        <a:pt x="713" y="8154"/>
                        <a:pt x="722" y="8125"/>
                        <a:pt x="710" y="8102"/>
                      </a:cubicBezTo>
                      <a:cubicBezTo>
                        <a:pt x="702" y="8086"/>
                        <a:pt x="685" y="8077"/>
                        <a:pt x="668" y="8077"/>
                      </a:cubicBezTo>
                      <a:moveTo>
                        <a:pt x="10494" y="8066"/>
                      </a:moveTo>
                      <a:cubicBezTo>
                        <a:pt x="10477" y="8066"/>
                        <a:pt x="10461" y="8075"/>
                        <a:pt x="10452" y="8091"/>
                      </a:cubicBezTo>
                      <a:cubicBezTo>
                        <a:pt x="10440" y="8114"/>
                        <a:pt x="10450" y="8143"/>
                        <a:pt x="10473" y="8155"/>
                      </a:cubicBezTo>
                      <a:cubicBezTo>
                        <a:pt x="10480" y="8159"/>
                        <a:pt x="10487" y="8160"/>
                        <a:pt x="10494" y="8160"/>
                      </a:cubicBezTo>
                      <a:cubicBezTo>
                        <a:pt x="10512" y="8160"/>
                        <a:pt x="10528" y="8151"/>
                        <a:pt x="10536" y="8135"/>
                      </a:cubicBezTo>
                      <a:cubicBezTo>
                        <a:pt x="10548" y="8112"/>
                        <a:pt x="10539" y="8083"/>
                        <a:pt x="10516" y="8071"/>
                      </a:cubicBezTo>
                      <a:cubicBezTo>
                        <a:pt x="10509" y="8068"/>
                        <a:pt x="10502" y="8066"/>
                        <a:pt x="10494" y="8066"/>
                      </a:cubicBezTo>
                      <a:moveTo>
                        <a:pt x="506" y="7736"/>
                      </a:moveTo>
                      <a:cubicBezTo>
                        <a:pt x="500" y="7736"/>
                        <a:pt x="493" y="7738"/>
                        <a:pt x="487" y="7740"/>
                      </a:cubicBezTo>
                      <a:cubicBezTo>
                        <a:pt x="463" y="7751"/>
                        <a:pt x="452" y="7779"/>
                        <a:pt x="463" y="7802"/>
                      </a:cubicBezTo>
                      <a:cubicBezTo>
                        <a:pt x="470" y="7820"/>
                        <a:pt x="488" y="7831"/>
                        <a:pt x="506" y="7831"/>
                      </a:cubicBezTo>
                      <a:cubicBezTo>
                        <a:pt x="512" y="7831"/>
                        <a:pt x="519" y="7830"/>
                        <a:pt x="525" y="7827"/>
                      </a:cubicBezTo>
                      <a:cubicBezTo>
                        <a:pt x="549" y="7817"/>
                        <a:pt x="560" y="7789"/>
                        <a:pt x="549" y="7765"/>
                      </a:cubicBezTo>
                      <a:cubicBezTo>
                        <a:pt x="541" y="7747"/>
                        <a:pt x="524" y="7736"/>
                        <a:pt x="506" y="7736"/>
                      </a:cubicBezTo>
                      <a:moveTo>
                        <a:pt x="10657" y="7725"/>
                      </a:moveTo>
                      <a:cubicBezTo>
                        <a:pt x="10638" y="7725"/>
                        <a:pt x="10621" y="7735"/>
                        <a:pt x="10613" y="7753"/>
                      </a:cubicBezTo>
                      <a:cubicBezTo>
                        <a:pt x="10603" y="7777"/>
                        <a:pt x="10614" y="7805"/>
                        <a:pt x="10638" y="7815"/>
                      </a:cubicBezTo>
                      <a:cubicBezTo>
                        <a:pt x="10644" y="7818"/>
                        <a:pt x="10650" y="7819"/>
                        <a:pt x="10657" y="7819"/>
                      </a:cubicBezTo>
                      <a:cubicBezTo>
                        <a:pt x="10675" y="7819"/>
                        <a:pt x="10692" y="7808"/>
                        <a:pt x="10700" y="7790"/>
                      </a:cubicBezTo>
                      <a:cubicBezTo>
                        <a:pt x="10710" y="7767"/>
                        <a:pt x="10699" y="7739"/>
                        <a:pt x="10675" y="7728"/>
                      </a:cubicBezTo>
                      <a:cubicBezTo>
                        <a:pt x="10669" y="7726"/>
                        <a:pt x="10663" y="7725"/>
                        <a:pt x="10657" y="7725"/>
                      </a:cubicBezTo>
                      <a:moveTo>
                        <a:pt x="367" y="7386"/>
                      </a:moveTo>
                      <a:cubicBezTo>
                        <a:pt x="362" y="7386"/>
                        <a:pt x="356" y="7387"/>
                        <a:pt x="351" y="7389"/>
                      </a:cubicBezTo>
                      <a:cubicBezTo>
                        <a:pt x="327" y="7397"/>
                        <a:pt x="314" y="7424"/>
                        <a:pt x="323" y="7449"/>
                      </a:cubicBezTo>
                      <a:cubicBezTo>
                        <a:pt x="330" y="7468"/>
                        <a:pt x="348" y="7480"/>
                        <a:pt x="367" y="7480"/>
                      </a:cubicBezTo>
                      <a:cubicBezTo>
                        <a:pt x="372" y="7480"/>
                        <a:pt x="378" y="7479"/>
                        <a:pt x="383" y="7478"/>
                      </a:cubicBezTo>
                      <a:cubicBezTo>
                        <a:pt x="407" y="7469"/>
                        <a:pt x="420" y="7442"/>
                        <a:pt x="411" y="7417"/>
                      </a:cubicBezTo>
                      <a:cubicBezTo>
                        <a:pt x="405" y="7398"/>
                        <a:pt x="387" y="7386"/>
                        <a:pt x="367" y="7386"/>
                      </a:cubicBezTo>
                      <a:moveTo>
                        <a:pt x="10795" y="7373"/>
                      </a:moveTo>
                      <a:cubicBezTo>
                        <a:pt x="10775" y="7373"/>
                        <a:pt x="10757" y="7385"/>
                        <a:pt x="10751" y="7404"/>
                      </a:cubicBezTo>
                      <a:cubicBezTo>
                        <a:pt x="10742" y="7429"/>
                        <a:pt x="10755" y="7456"/>
                        <a:pt x="10779" y="7465"/>
                      </a:cubicBezTo>
                      <a:cubicBezTo>
                        <a:pt x="10784" y="7466"/>
                        <a:pt x="10790" y="7467"/>
                        <a:pt x="10795" y="7467"/>
                      </a:cubicBezTo>
                      <a:cubicBezTo>
                        <a:pt x="10814" y="7467"/>
                        <a:pt x="10833" y="7455"/>
                        <a:pt x="10839" y="7436"/>
                      </a:cubicBezTo>
                      <a:cubicBezTo>
                        <a:pt x="10848" y="7411"/>
                        <a:pt x="10835" y="7384"/>
                        <a:pt x="10811" y="7375"/>
                      </a:cubicBezTo>
                      <a:cubicBezTo>
                        <a:pt x="10805" y="7374"/>
                        <a:pt x="10800" y="7373"/>
                        <a:pt x="10795" y="7373"/>
                      </a:cubicBezTo>
                      <a:moveTo>
                        <a:pt x="252" y="7026"/>
                      </a:moveTo>
                      <a:cubicBezTo>
                        <a:pt x="248" y="7026"/>
                        <a:pt x="244" y="7027"/>
                        <a:pt x="240" y="7028"/>
                      </a:cubicBezTo>
                      <a:cubicBezTo>
                        <a:pt x="215" y="7035"/>
                        <a:pt x="200" y="7061"/>
                        <a:pt x="207" y="7086"/>
                      </a:cubicBezTo>
                      <a:cubicBezTo>
                        <a:pt x="213" y="7107"/>
                        <a:pt x="232" y="7121"/>
                        <a:pt x="252" y="7121"/>
                      </a:cubicBezTo>
                      <a:cubicBezTo>
                        <a:pt x="257" y="7121"/>
                        <a:pt x="261" y="7120"/>
                        <a:pt x="265" y="7119"/>
                      </a:cubicBezTo>
                      <a:cubicBezTo>
                        <a:pt x="290" y="7112"/>
                        <a:pt x="305" y="7086"/>
                        <a:pt x="298" y="7061"/>
                      </a:cubicBezTo>
                      <a:cubicBezTo>
                        <a:pt x="292" y="7040"/>
                        <a:pt x="273" y="7026"/>
                        <a:pt x="252" y="7026"/>
                      </a:cubicBezTo>
                      <a:moveTo>
                        <a:pt x="10908" y="7013"/>
                      </a:moveTo>
                      <a:cubicBezTo>
                        <a:pt x="10888" y="7013"/>
                        <a:pt x="10869" y="7027"/>
                        <a:pt x="10863" y="7047"/>
                      </a:cubicBezTo>
                      <a:cubicBezTo>
                        <a:pt x="10856" y="7073"/>
                        <a:pt x="10871" y="7098"/>
                        <a:pt x="10896" y="7106"/>
                      </a:cubicBezTo>
                      <a:cubicBezTo>
                        <a:pt x="10900" y="7107"/>
                        <a:pt x="10905" y="7107"/>
                        <a:pt x="10909" y="7107"/>
                      </a:cubicBezTo>
                      <a:cubicBezTo>
                        <a:pt x="10929" y="7107"/>
                        <a:pt x="10948" y="7094"/>
                        <a:pt x="10954" y="7073"/>
                      </a:cubicBezTo>
                      <a:cubicBezTo>
                        <a:pt x="10961" y="7048"/>
                        <a:pt x="10946" y="7022"/>
                        <a:pt x="10921" y="7015"/>
                      </a:cubicBezTo>
                      <a:cubicBezTo>
                        <a:pt x="10917" y="7013"/>
                        <a:pt x="10913" y="7013"/>
                        <a:pt x="10908" y="7013"/>
                      </a:cubicBezTo>
                      <a:moveTo>
                        <a:pt x="163" y="6659"/>
                      </a:moveTo>
                      <a:cubicBezTo>
                        <a:pt x="160" y="6659"/>
                        <a:pt x="156" y="6660"/>
                        <a:pt x="153" y="6660"/>
                      </a:cubicBezTo>
                      <a:cubicBezTo>
                        <a:pt x="128" y="6666"/>
                        <a:pt x="111" y="6691"/>
                        <a:pt x="117" y="6717"/>
                      </a:cubicBezTo>
                      <a:cubicBezTo>
                        <a:pt x="121" y="6739"/>
                        <a:pt x="141" y="6754"/>
                        <a:pt x="163" y="6754"/>
                      </a:cubicBezTo>
                      <a:cubicBezTo>
                        <a:pt x="166" y="6754"/>
                        <a:pt x="169" y="6754"/>
                        <a:pt x="172" y="6753"/>
                      </a:cubicBezTo>
                      <a:cubicBezTo>
                        <a:pt x="198" y="6748"/>
                        <a:pt x="214" y="6722"/>
                        <a:pt x="209" y="6697"/>
                      </a:cubicBezTo>
                      <a:cubicBezTo>
                        <a:pt x="205" y="6675"/>
                        <a:pt x="185" y="6659"/>
                        <a:pt x="163" y="6659"/>
                      </a:cubicBezTo>
                      <a:moveTo>
                        <a:pt x="10997" y="6646"/>
                      </a:moveTo>
                      <a:cubicBezTo>
                        <a:pt x="10975" y="6646"/>
                        <a:pt x="10956" y="6661"/>
                        <a:pt x="10951" y="6684"/>
                      </a:cubicBezTo>
                      <a:cubicBezTo>
                        <a:pt x="10946" y="6709"/>
                        <a:pt x="10962" y="6734"/>
                        <a:pt x="10988" y="6739"/>
                      </a:cubicBezTo>
                      <a:cubicBezTo>
                        <a:pt x="10991" y="6740"/>
                        <a:pt x="10994" y="6740"/>
                        <a:pt x="10997" y="6740"/>
                      </a:cubicBezTo>
                      <a:cubicBezTo>
                        <a:pt x="11019" y="6740"/>
                        <a:pt x="11039" y="6725"/>
                        <a:pt x="11044" y="6703"/>
                      </a:cubicBezTo>
                      <a:cubicBezTo>
                        <a:pt x="11049" y="6677"/>
                        <a:pt x="11032" y="6652"/>
                        <a:pt x="11007" y="6647"/>
                      </a:cubicBezTo>
                      <a:cubicBezTo>
                        <a:pt x="11004" y="6646"/>
                        <a:pt x="11000" y="6646"/>
                        <a:pt x="10997" y="6646"/>
                      </a:cubicBezTo>
                      <a:moveTo>
                        <a:pt x="99" y="6288"/>
                      </a:moveTo>
                      <a:cubicBezTo>
                        <a:pt x="96" y="6288"/>
                        <a:pt x="94" y="6288"/>
                        <a:pt x="92" y="6288"/>
                      </a:cubicBezTo>
                      <a:cubicBezTo>
                        <a:pt x="66" y="6291"/>
                        <a:pt x="48" y="6315"/>
                        <a:pt x="52" y="6341"/>
                      </a:cubicBezTo>
                      <a:cubicBezTo>
                        <a:pt x="55" y="6365"/>
                        <a:pt x="75" y="6382"/>
                        <a:pt x="99" y="6382"/>
                      </a:cubicBezTo>
                      <a:cubicBezTo>
                        <a:pt x="101" y="6382"/>
                        <a:pt x="103" y="6382"/>
                        <a:pt x="105" y="6381"/>
                      </a:cubicBezTo>
                      <a:cubicBezTo>
                        <a:pt x="131" y="6378"/>
                        <a:pt x="149" y="6354"/>
                        <a:pt x="146" y="6328"/>
                      </a:cubicBezTo>
                      <a:cubicBezTo>
                        <a:pt x="142" y="6305"/>
                        <a:pt x="122" y="6288"/>
                        <a:pt x="99" y="6288"/>
                      </a:cubicBezTo>
                      <a:moveTo>
                        <a:pt x="11060" y="6274"/>
                      </a:moveTo>
                      <a:cubicBezTo>
                        <a:pt x="11037" y="6274"/>
                        <a:pt x="11017" y="6291"/>
                        <a:pt x="11014" y="6315"/>
                      </a:cubicBezTo>
                      <a:cubicBezTo>
                        <a:pt x="11010" y="6341"/>
                        <a:pt x="11028" y="6364"/>
                        <a:pt x="11054" y="6368"/>
                      </a:cubicBezTo>
                      <a:cubicBezTo>
                        <a:pt x="11056" y="6368"/>
                        <a:pt x="11059" y="6368"/>
                        <a:pt x="11061" y="6368"/>
                      </a:cubicBezTo>
                      <a:cubicBezTo>
                        <a:pt x="11084" y="6368"/>
                        <a:pt x="11104" y="6351"/>
                        <a:pt x="11107" y="6327"/>
                      </a:cubicBezTo>
                      <a:cubicBezTo>
                        <a:pt x="11111" y="6302"/>
                        <a:pt x="11093" y="6278"/>
                        <a:pt x="11067" y="6274"/>
                      </a:cubicBezTo>
                      <a:cubicBezTo>
                        <a:pt x="11065" y="6274"/>
                        <a:pt x="11062" y="6274"/>
                        <a:pt x="11060" y="6274"/>
                      </a:cubicBezTo>
                      <a:moveTo>
                        <a:pt x="60" y="5912"/>
                      </a:moveTo>
                      <a:cubicBezTo>
                        <a:pt x="59" y="5912"/>
                        <a:pt x="58" y="5912"/>
                        <a:pt x="57" y="5912"/>
                      </a:cubicBezTo>
                      <a:cubicBezTo>
                        <a:pt x="31" y="5914"/>
                        <a:pt x="11" y="5936"/>
                        <a:pt x="13" y="5962"/>
                      </a:cubicBezTo>
                      <a:cubicBezTo>
                        <a:pt x="15" y="5987"/>
                        <a:pt x="35" y="6006"/>
                        <a:pt x="60" y="6006"/>
                      </a:cubicBezTo>
                      <a:cubicBezTo>
                        <a:pt x="61" y="6006"/>
                        <a:pt x="62" y="6006"/>
                        <a:pt x="63" y="6006"/>
                      </a:cubicBezTo>
                      <a:cubicBezTo>
                        <a:pt x="89" y="6005"/>
                        <a:pt x="109" y="5982"/>
                        <a:pt x="107" y="5956"/>
                      </a:cubicBezTo>
                      <a:cubicBezTo>
                        <a:pt x="106" y="5931"/>
                        <a:pt x="85" y="5912"/>
                        <a:pt x="60" y="5912"/>
                      </a:cubicBezTo>
                      <a:moveTo>
                        <a:pt x="11098" y="5898"/>
                      </a:moveTo>
                      <a:cubicBezTo>
                        <a:pt x="11074" y="5898"/>
                        <a:pt x="11052" y="5917"/>
                        <a:pt x="11051" y="5942"/>
                      </a:cubicBezTo>
                      <a:cubicBezTo>
                        <a:pt x="11049" y="5968"/>
                        <a:pt x="11069" y="5991"/>
                        <a:pt x="11095" y="5993"/>
                      </a:cubicBezTo>
                      <a:cubicBezTo>
                        <a:pt x="11096" y="5993"/>
                        <a:pt x="11097" y="5993"/>
                        <a:pt x="11098" y="5993"/>
                      </a:cubicBezTo>
                      <a:cubicBezTo>
                        <a:pt x="11123" y="5993"/>
                        <a:pt x="11143" y="5973"/>
                        <a:pt x="11145" y="5949"/>
                      </a:cubicBezTo>
                      <a:cubicBezTo>
                        <a:pt x="11147" y="5922"/>
                        <a:pt x="11127" y="5900"/>
                        <a:pt x="11101" y="5898"/>
                      </a:cubicBezTo>
                      <a:cubicBezTo>
                        <a:pt x="11100" y="5898"/>
                        <a:pt x="11099" y="5898"/>
                        <a:pt x="11098" y="5898"/>
                      </a:cubicBezTo>
                      <a:moveTo>
                        <a:pt x="47" y="5535"/>
                      </a:moveTo>
                      <a:cubicBezTo>
                        <a:pt x="21" y="5535"/>
                        <a:pt x="0" y="5556"/>
                        <a:pt x="0" y="5582"/>
                      </a:cubicBezTo>
                      <a:cubicBezTo>
                        <a:pt x="0" y="5608"/>
                        <a:pt x="21" y="5629"/>
                        <a:pt x="47" y="5629"/>
                      </a:cubicBezTo>
                      <a:cubicBezTo>
                        <a:pt x="73" y="5629"/>
                        <a:pt x="95" y="5608"/>
                        <a:pt x="95" y="5582"/>
                      </a:cubicBezTo>
                      <a:cubicBezTo>
                        <a:pt x="94" y="5556"/>
                        <a:pt x="73" y="5535"/>
                        <a:pt x="47" y="5535"/>
                      </a:cubicBezTo>
                      <a:moveTo>
                        <a:pt x="11111" y="5521"/>
                      </a:moveTo>
                      <a:cubicBezTo>
                        <a:pt x="11111" y="5521"/>
                        <a:pt x="11110" y="5521"/>
                        <a:pt x="11110" y="5521"/>
                      </a:cubicBezTo>
                      <a:cubicBezTo>
                        <a:pt x="11084" y="5521"/>
                        <a:pt x="11063" y="5542"/>
                        <a:pt x="11063" y="5568"/>
                      </a:cubicBezTo>
                      <a:cubicBezTo>
                        <a:pt x="11063" y="5594"/>
                        <a:pt x="11084" y="5615"/>
                        <a:pt x="11110" y="5615"/>
                      </a:cubicBezTo>
                      <a:cubicBezTo>
                        <a:pt x="11136" y="5615"/>
                        <a:pt x="11157" y="5594"/>
                        <a:pt x="11157" y="5568"/>
                      </a:cubicBezTo>
                      <a:cubicBezTo>
                        <a:pt x="11157" y="5542"/>
                        <a:pt x="11137" y="5521"/>
                        <a:pt x="11111" y="5521"/>
                      </a:cubicBezTo>
                      <a:moveTo>
                        <a:pt x="59" y="5158"/>
                      </a:moveTo>
                      <a:cubicBezTo>
                        <a:pt x="35" y="5158"/>
                        <a:pt x="14" y="5177"/>
                        <a:pt x="12" y="5201"/>
                      </a:cubicBezTo>
                      <a:cubicBezTo>
                        <a:pt x="11" y="5228"/>
                        <a:pt x="30" y="5250"/>
                        <a:pt x="57" y="5252"/>
                      </a:cubicBezTo>
                      <a:cubicBezTo>
                        <a:pt x="57" y="5252"/>
                        <a:pt x="59" y="5252"/>
                        <a:pt x="60" y="5252"/>
                      </a:cubicBezTo>
                      <a:cubicBezTo>
                        <a:pt x="84" y="5252"/>
                        <a:pt x="105" y="5233"/>
                        <a:pt x="107" y="5208"/>
                      </a:cubicBezTo>
                      <a:cubicBezTo>
                        <a:pt x="108" y="5182"/>
                        <a:pt x="89" y="5159"/>
                        <a:pt x="63" y="5158"/>
                      </a:cubicBezTo>
                      <a:cubicBezTo>
                        <a:pt x="62" y="5158"/>
                        <a:pt x="61" y="5158"/>
                        <a:pt x="59" y="5158"/>
                      </a:cubicBezTo>
                      <a:moveTo>
                        <a:pt x="11097" y="5144"/>
                      </a:moveTo>
                      <a:cubicBezTo>
                        <a:pt x="11096" y="5144"/>
                        <a:pt x="11095" y="5144"/>
                        <a:pt x="11093" y="5144"/>
                      </a:cubicBezTo>
                      <a:cubicBezTo>
                        <a:pt x="11067" y="5145"/>
                        <a:pt x="11048" y="5168"/>
                        <a:pt x="11049" y="5194"/>
                      </a:cubicBezTo>
                      <a:cubicBezTo>
                        <a:pt x="11050" y="5194"/>
                        <a:pt x="11050" y="5194"/>
                        <a:pt x="11050" y="5194"/>
                      </a:cubicBezTo>
                      <a:cubicBezTo>
                        <a:pt x="11051" y="5219"/>
                        <a:pt x="11072" y="5238"/>
                        <a:pt x="11097" y="5238"/>
                      </a:cubicBezTo>
                      <a:cubicBezTo>
                        <a:pt x="11098" y="5238"/>
                        <a:pt x="11099" y="5238"/>
                        <a:pt x="11100" y="5238"/>
                      </a:cubicBezTo>
                      <a:cubicBezTo>
                        <a:pt x="11126" y="5236"/>
                        <a:pt x="11146" y="5213"/>
                        <a:pt x="11144" y="5188"/>
                      </a:cubicBezTo>
                      <a:cubicBezTo>
                        <a:pt x="11142" y="5163"/>
                        <a:pt x="11122" y="5144"/>
                        <a:pt x="11097" y="5144"/>
                      </a:cubicBezTo>
                      <a:moveTo>
                        <a:pt x="98" y="4782"/>
                      </a:moveTo>
                      <a:cubicBezTo>
                        <a:pt x="74" y="4782"/>
                        <a:pt x="54" y="4799"/>
                        <a:pt x="51" y="4823"/>
                      </a:cubicBezTo>
                      <a:cubicBezTo>
                        <a:pt x="47" y="4849"/>
                        <a:pt x="66" y="4872"/>
                        <a:pt x="91" y="4876"/>
                      </a:cubicBezTo>
                      <a:cubicBezTo>
                        <a:pt x="94" y="4876"/>
                        <a:pt x="96" y="4876"/>
                        <a:pt x="98" y="4876"/>
                      </a:cubicBezTo>
                      <a:cubicBezTo>
                        <a:pt x="121" y="4876"/>
                        <a:pt x="141" y="4859"/>
                        <a:pt x="144" y="4836"/>
                      </a:cubicBezTo>
                      <a:cubicBezTo>
                        <a:pt x="148" y="4810"/>
                        <a:pt x="130" y="4786"/>
                        <a:pt x="104" y="4782"/>
                      </a:cubicBezTo>
                      <a:cubicBezTo>
                        <a:pt x="102" y="4782"/>
                        <a:pt x="100" y="4782"/>
                        <a:pt x="98" y="4782"/>
                      </a:cubicBezTo>
                      <a:moveTo>
                        <a:pt x="11058" y="4768"/>
                      </a:moveTo>
                      <a:cubicBezTo>
                        <a:pt x="11056" y="4768"/>
                        <a:pt x="11053" y="4768"/>
                        <a:pt x="11051" y="4769"/>
                      </a:cubicBezTo>
                      <a:cubicBezTo>
                        <a:pt x="11025" y="4772"/>
                        <a:pt x="11007" y="4796"/>
                        <a:pt x="11011" y="4822"/>
                      </a:cubicBezTo>
                      <a:cubicBezTo>
                        <a:pt x="11014" y="4846"/>
                        <a:pt x="11035" y="4863"/>
                        <a:pt x="11058" y="4863"/>
                      </a:cubicBezTo>
                      <a:cubicBezTo>
                        <a:pt x="11060" y="4863"/>
                        <a:pt x="11062" y="4862"/>
                        <a:pt x="11064" y="4862"/>
                      </a:cubicBezTo>
                      <a:cubicBezTo>
                        <a:pt x="11090" y="4859"/>
                        <a:pt x="11108" y="4835"/>
                        <a:pt x="11104" y="4809"/>
                      </a:cubicBezTo>
                      <a:cubicBezTo>
                        <a:pt x="11101" y="4785"/>
                        <a:pt x="11081" y="4768"/>
                        <a:pt x="11058" y="4768"/>
                      </a:cubicBezTo>
                      <a:moveTo>
                        <a:pt x="161" y="4410"/>
                      </a:moveTo>
                      <a:cubicBezTo>
                        <a:pt x="139" y="4410"/>
                        <a:pt x="120" y="4425"/>
                        <a:pt x="115" y="4448"/>
                      </a:cubicBezTo>
                      <a:cubicBezTo>
                        <a:pt x="110" y="4473"/>
                        <a:pt x="126" y="4498"/>
                        <a:pt x="152" y="4503"/>
                      </a:cubicBezTo>
                      <a:cubicBezTo>
                        <a:pt x="155" y="4504"/>
                        <a:pt x="158" y="4504"/>
                        <a:pt x="161" y="4504"/>
                      </a:cubicBezTo>
                      <a:cubicBezTo>
                        <a:pt x="183" y="4504"/>
                        <a:pt x="203" y="4489"/>
                        <a:pt x="208" y="4467"/>
                      </a:cubicBezTo>
                      <a:cubicBezTo>
                        <a:pt x="213" y="4441"/>
                        <a:pt x="197" y="4416"/>
                        <a:pt x="171" y="4411"/>
                      </a:cubicBezTo>
                      <a:cubicBezTo>
                        <a:pt x="168" y="4410"/>
                        <a:pt x="164" y="4410"/>
                        <a:pt x="161" y="4410"/>
                      </a:cubicBezTo>
                      <a:moveTo>
                        <a:pt x="10993" y="4396"/>
                      </a:moveTo>
                      <a:cubicBezTo>
                        <a:pt x="10990" y="4396"/>
                        <a:pt x="10987" y="4397"/>
                        <a:pt x="10983" y="4397"/>
                      </a:cubicBezTo>
                      <a:cubicBezTo>
                        <a:pt x="10958" y="4403"/>
                        <a:pt x="10941" y="4428"/>
                        <a:pt x="10947" y="4453"/>
                      </a:cubicBezTo>
                      <a:cubicBezTo>
                        <a:pt x="10951" y="4475"/>
                        <a:pt x="10971" y="4491"/>
                        <a:pt x="10993" y="4491"/>
                      </a:cubicBezTo>
                      <a:cubicBezTo>
                        <a:pt x="10996" y="4491"/>
                        <a:pt x="10999" y="4490"/>
                        <a:pt x="11003" y="4490"/>
                      </a:cubicBezTo>
                      <a:cubicBezTo>
                        <a:pt x="11028" y="4484"/>
                        <a:pt x="11045" y="4459"/>
                        <a:pt x="11039" y="4434"/>
                      </a:cubicBezTo>
                      <a:cubicBezTo>
                        <a:pt x="11035" y="4412"/>
                        <a:pt x="11015" y="4396"/>
                        <a:pt x="10993" y="4396"/>
                      </a:cubicBezTo>
                      <a:moveTo>
                        <a:pt x="250" y="4043"/>
                      </a:moveTo>
                      <a:cubicBezTo>
                        <a:pt x="230" y="4043"/>
                        <a:pt x="211" y="4057"/>
                        <a:pt x="205" y="4077"/>
                      </a:cubicBezTo>
                      <a:cubicBezTo>
                        <a:pt x="205" y="4078"/>
                        <a:pt x="205" y="4078"/>
                        <a:pt x="205" y="4078"/>
                      </a:cubicBezTo>
                      <a:cubicBezTo>
                        <a:pt x="198" y="4103"/>
                        <a:pt x="213" y="4129"/>
                        <a:pt x="238" y="4136"/>
                      </a:cubicBezTo>
                      <a:cubicBezTo>
                        <a:pt x="242" y="4137"/>
                        <a:pt x="246" y="4138"/>
                        <a:pt x="250" y="4138"/>
                      </a:cubicBezTo>
                      <a:cubicBezTo>
                        <a:pt x="271" y="4138"/>
                        <a:pt x="290" y="4124"/>
                        <a:pt x="296" y="4103"/>
                      </a:cubicBezTo>
                      <a:cubicBezTo>
                        <a:pt x="303" y="4078"/>
                        <a:pt x="288" y="4052"/>
                        <a:pt x="263" y="4045"/>
                      </a:cubicBezTo>
                      <a:cubicBezTo>
                        <a:pt x="259" y="4044"/>
                        <a:pt x="255" y="4043"/>
                        <a:pt x="250" y="4043"/>
                      </a:cubicBezTo>
                      <a:moveTo>
                        <a:pt x="10903" y="4030"/>
                      </a:moveTo>
                      <a:cubicBezTo>
                        <a:pt x="10899" y="4030"/>
                        <a:pt x="10894" y="4030"/>
                        <a:pt x="10890" y="4031"/>
                      </a:cubicBezTo>
                      <a:cubicBezTo>
                        <a:pt x="10865" y="4039"/>
                        <a:pt x="10851" y="4064"/>
                        <a:pt x="10858" y="4090"/>
                      </a:cubicBezTo>
                      <a:cubicBezTo>
                        <a:pt x="10864" y="4110"/>
                        <a:pt x="10882" y="4124"/>
                        <a:pt x="10903" y="4124"/>
                      </a:cubicBezTo>
                      <a:cubicBezTo>
                        <a:pt x="10907" y="4124"/>
                        <a:pt x="10912" y="4124"/>
                        <a:pt x="10916" y="4122"/>
                      </a:cubicBezTo>
                      <a:cubicBezTo>
                        <a:pt x="10941" y="4115"/>
                        <a:pt x="10956" y="4089"/>
                        <a:pt x="10949" y="4064"/>
                      </a:cubicBezTo>
                      <a:cubicBezTo>
                        <a:pt x="10943" y="4043"/>
                        <a:pt x="10924" y="4030"/>
                        <a:pt x="10903" y="4030"/>
                      </a:cubicBezTo>
                      <a:moveTo>
                        <a:pt x="365" y="3683"/>
                      </a:moveTo>
                      <a:cubicBezTo>
                        <a:pt x="345" y="3683"/>
                        <a:pt x="327" y="3695"/>
                        <a:pt x="320" y="3715"/>
                      </a:cubicBezTo>
                      <a:cubicBezTo>
                        <a:pt x="311" y="3739"/>
                        <a:pt x="324" y="3766"/>
                        <a:pt x="349" y="3775"/>
                      </a:cubicBezTo>
                      <a:cubicBezTo>
                        <a:pt x="354" y="3777"/>
                        <a:pt x="359" y="3778"/>
                        <a:pt x="365" y="3778"/>
                      </a:cubicBezTo>
                      <a:cubicBezTo>
                        <a:pt x="384" y="3778"/>
                        <a:pt x="402" y="3766"/>
                        <a:pt x="409" y="3746"/>
                      </a:cubicBezTo>
                      <a:cubicBezTo>
                        <a:pt x="418" y="3722"/>
                        <a:pt x="405" y="3695"/>
                        <a:pt x="381" y="3686"/>
                      </a:cubicBezTo>
                      <a:cubicBezTo>
                        <a:pt x="375" y="3684"/>
                        <a:pt x="370" y="3683"/>
                        <a:pt x="365" y="3683"/>
                      </a:cubicBezTo>
                      <a:moveTo>
                        <a:pt x="10788" y="3670"/>
                      </a:moveTo>
                      <a:cubicBezTo>
                        <a:pt x="10783" y="3670"/>
                        <a:pt x="10777" y="3671"/>
                        <a:pt x="10772" y="3673"/>
                      </a:cubicBezTo>
                      <a:cubicBezTo>
                        <a:pt x="10747" y="3682"/>
                        <a:pt x="10735" y="3709"/>
                        <a:pt x="10744" y="3733"/>
                      </a:cubicBezTo>
                      <a:cubicBezTo>
                        <a:pt x="10751" y="3752"/>
                        <a:pt x="10769" y="3764"/>
                        <a:pt x="10788" y="3764"/>
                      </a:cubicBezTo>
                      <a:cubicBezTo>
                        <a:pt x="10793" y="3764"/>
                        <a:pt x="10799" y="3764"/>
                        <a:pt x="10804" y="3762"/>
                      </a:cubicBezTo>
                      <a:cubicBezTo>
                        <a:pt x="10829" y="3753"/>
                        <a:pt x="10841" y="3726"/>
                        <a:pt x="10832" y="3701"/>
                      </a:cubicBezTo>
                      <a:cubicBezTo>
                        <a:pt x="10826" y="3682"/>
                        <a:pt x="10807" y="3670"/>
                        <a:pt x="10788" y="3670"/>
                      </a:cubicBezTo>
                      <a:moveTo>
                        <a:pt x="503" y="3332"/>
                      </a:moveTo>
                      <a:cubicBezTo>
                        <a:pt x="485" y="3332"/>
                        <a:pt x="468" y="3342"/>
                        <a:pt x="460" y="3360"/>
                      </a:cubicBezTo>
                      <a:cubicBezTo>
                        <a:pt x="450" y="3384"/>
                        <a:pt x="461" y="3412"/>
                        <a:pt x="484" y="3422"/>
                      </a:cubicBezTo>
                      <a:cubicBezTo>
                        <a:pt x="491" y="3425"/>
                        <a:pt x="497" y="3426"/>
                        <a:pt x="503" y="3426"/>
                      </a:cubicBezTo>
                      <a:cubicBezTo>
                        <a:pt x="522" y="3426"/>
                        <a:pt x="539" y="3416"/>
                        <a:pt x="547" y="3398"/>
                      </a:cubicBezTo>
                      <a:cubicBezTo>
                        <a:pt x="557" y="3374"/>
                        <a:pt x="546" y="3346"/>
                        <a:pt x="522" y="3336"/>
                      </a:cubicBezTo>
                      <a:cubicBezTo>
                        <a:pt x="516" y="3333"/>
                        <a:pt x="510" y="3332"/>
                        <a:pt x="503" y="3332"/>
                      </a:cubicBezTo>
                      <a:moveTo>
                        <a:pt x="10648" y="3320"/>
                      </a:moveTo>
                      <a:cubicBezTo>
                        <a:pt x="10642" y="3320"/>
                        <a:pt x="10636" y="3321"/>
                        <a:pt x="10630" y="3324"/>
                      </a:cubicBezTo>
                      <a:cubicBezTo>
                        <a:pt x="10606" y="3334"/>
                        <a:pt x="10595" y="3362"/>
                        <a:pt x="10605" y="3386"/>
                      </a:cubicBezTo>
                      <a:cubicBezTo>
                        <a:pt x="10613" y="3404"/>
                        <a:pt x="10631" y="3414"/>
                        <a:pt x="10649" y="3414"/>
                      </a:cubicBezTo>
                      <a:cubicBezTo>
                        <a:pt x="10655" y="3414"/>
                        <a:pt x="10661" y="3413"/>
                        <a:pt x="10668" y="3410"/>
                      </a:cubicBezTo>
                      <a:cubicBezTo>
                        <a:pt x="10692" y="3400"/>
                        <a:pt x="10702" y="3372"/>
                        <a:pt x="10692" y="3348"/>
                      </a:cubicBezTo>
                      <a:cubicBezTo>
                        <a:pt x="10684" y="3330"/>
                        <a:pt x="10667" y="3320"/>
                        <a:pt x="10648" y="3320"/>
                      </a:cubicBezTo>
                      <a:moveTo>
                        <a:pt x="666" y="2991"/>
                      </a:moveTo>
                      <a:cubicBezTo>
                        <a:pt x="649" y="2991"/>
                        <a:pt x="633" y="3000"/>
                        <a:pt x="624" y="3016"/>
                      </a:cubicBezTo>
                      <a:cubicBezTo>
                        <a:pt x="612" y="3039"/>
                        <a:pt x="621" y="3068"/>
                        <a:pt x="644" y="3080"/>
                      </a:cubicBezTo>
                      <a:cubicBezTo>
                        <a:pt x="651" y="3083"/>
                        <a:pt x="659" y="3085"/>
                        <a:pt x="666" y="3085"/>
                      </a:cubicBezTo>
                      <a:cubicBezTo>
                        <a:pt x="683" y="3085"/>
                        <a:pt x="699" y="3076"/>
                        <a:pt x="708" y="3059"/>
                      </a:cubicBezTo>
                      <a:cubicBezTo>
                        <a:pt x="720" y="3036"/>
                        <a:pt x="711" y="3008"/>
                        <a:pt x="688" y="2996"/>
                      </a:cubicBezTo>
                      <a:cubicBezTo>
                        <a:pt x="681" y="2992"/>
                        <a:pt x="673" y="2991"/>
                        <a:pt x="666" y="2991"/>
                      </a:cubicBezTo>
                      <a:moveTo>
                        <a:pt x="10486" y="2980"/>
                      </a:moveTo>
                      <a:cubicBezTo>
                        <a:pt x="10478" y="2980"/>
                        <a:pt x="10471" y="2981"/>
                        <a:pt x="10464" y="2985"/>
                      </a:cubicBezTo>
                      <a:cubicBezTo>
                        <a:pt x="10441" y="2997"/>
                        <a:pt x="10432" y="3026"/>
                        <a:pt x="10444" y="3049"/>
                      </a:cubicBezTo>
                      <a:cubicBezTo>
                        <a:pt x="10452" y="3065"/>
                        <a:pt x="10469" y="3074"/>
                        <a:pt x="10486" y="3074"/>
                      </a:cubicBezTo>
                      <a:cubicBezTo>
                        <a:pt x="10493" y="3074"/>
                        <a:pt x="10501" y="3072"/>
                        <a:pt x="10508" y="3069"/>
                      </a:cubicBezTo>
                      <a:cubicBezTo>
                        <a:pt x="10531" y="3057"/>
                        <a:pt x="10540" y="3028"/>
                        <a:pt x="10528" y="3005"/>
                      </a:cubicBezTo>
                      <a:cubicBezTo>
                        <a:pt x="10519" y="2989"/>
                        <a:pt x="10503" y="2980"/>
                        <a:pt x="10486" y="2980"/>
                      </a:cubicBezTo>
                      <a:moveTo>
                        <a:pt x="852" y="2661"/>
                      </a:moveTo>
                      <a:cubicBezTo>
                        <a:pt x="836" y="2661"/>
                        <a:pt x="820" y="2669"/>
                        <a:pt x="811" y="2684"/>
                      </a:cubicBezTo>
                      <a:cubicBezTo>
                        <a:pt x="798" y="2706"/>
                        <a:pt x="805" y="2735"/>
                        <a:pt x="827" y="2749"/>
                      </a:cubicBezTo>
                      <a:cubicBezTo>
                        <a:pt x="835" y="2753"/>
                        <a:pt x="843" y="2756"/>
                        <a:pt x="852" y="2756"/>
                      </a:cubicBezTo>
                      <a:cubicBezTo>
                        <a:pt x="867" y="2756"/>
                        <a:pt x="883" y="2748"/>
                        <a:pt x="892" y="2733"/>
                      </a:cubicBezTo>
                      <a:cubicBezTo>
                        <a:pt x="905" y="2711"/>
                        <a:pt x="898" y="2682"/>
                        <a:pt x="876" y="2668"/>
                      </a:cubicBezTo>
                      <a:cubicBezTo>
                        <a:pt x="868" y="2663"/>
                        <a:pt x="860" y="2661"/>
                        <a:pt x="852" y="2661"/>
                      </a:cubicBezTo>
                      <a:moveTo>
                        <a:pt x="10300" y="2651"/>
                      </a:moveTo>
                      <a:cubicBezTo>
                        <a:pt x="10291" y="2651"/>
                        <a:pt x="10283" y="2654"/>
                        <a:pt x="10275" y="2658"/>
                      </a:cubicBezTo>
                      <a:cubicBezTo>
                        <a:pt x="10253" y="2672"/>
                        <a:pt x="10246" y="2701"/>
                        <a:pt x="10260" y="2723"/>
                      </a:cubicBezTo>
                      <a:cubicBezTo>
                        <a:pt x="10269" y="2738"/>
                        <a:pt x="10284" y="2746"/>
                        <a:pt x="10300" y="2746"/>
                      </a:cubicBezTo>
                      <a:cubicBezTo>
                        <a:pt x="10308" y="2746"/>
                        <a:pt x="10317" y="2744"/>
                        <a:pt x="10325" y="2739"/>
                      </a:cubicBezTo>
                      <a:cubicBezTo>
                        <a:pt x="10347" y="2725"/>
                        <a:pt x="10354" y="2696"/>
                        <a:pt x="10340" y="2674"/>
                      </a:cubicBezTo>
                      <a:cubicBezTo>
                        <a:pt x="10331" y="2659"/>
                        <a:pt x="10316" y="2651"/>
                        <a:pt x="10300" y="2651"/>
                      </a:cubicBezTo>
                      <a:moveTo>
                        <a:pt x="1059" y="2346"/>
                      </a:moveTo>
                      <a:cubicBezTo>
                        <a:pt x="1044" y="2346"/>
                        <a:pt x="1030" y="2353"/>
                        <a:pt x="1020" y="2366"/>
                      </a:cubicBezTo>
                      <a:cubicBezTo>
                        <a:pt x="1005" y="2387"/>
                        <a:pt x="1010" y="2416"/>
                        <a:pt x="1032" y="2431"/>
                      </a:cubicBezTo>
                      <a:cubicBezTo>
                        <a:pt x="1040" y="2437"/>
                        <a:pt x="1050" y="2440"/>
                        <a:pt x="1059" y="2440"/>
                      </a:cubicBezTo>
                      <a:cubicBezTo>
                        <a:pt x="1074" y="2440"/>
                        <a:pt x="1088" y="2433"/>
                        <a:pt x="1097" y="2420"/>
                      </a:cubicBezTo>
                      <a:cubicBezTo>
                        <a:pt x="1113" y="2399"/>
                        <a:pt x="1108" y="2369"/>
                        <a:pt x="1086" y="2354"/>
                      </a:cubicBezTo>
                      <a:cubicBezTo>
                        <a:pt x="1078" y="2348"/>
                        <a:pt x="1069" y="2346"/>
                        <a:pt x="1059" y="2346"/>
                      </a:cubicBezTo>
                      <a:moveTo>
                        <a:pt x="10092" y="2337"/>
                      </a:moveTo>
                      <a:cubicBezTo>
                        <a:pt x="10083" y="2337"/>
                        <a:pt x="10073" y="2339"/>
                        <a:pt x="10065" y="2345"/>
                      </a:cubicBezTo>
                      <a:cubicBezTo>
                        <a:pt x="10043" y="2360"/>
                        <a:pt x="10038" y="2390"/>
                        <a:pt x="10053" y="2411"/>
                      </a:cubicBezTo>
                      <a:cubicBezTo>
                        <a:pt x="10063" y="2424"/>
                        <a:pt x="10077" y="2431"/>
                        <a:pt x="10092" y="2431"/>
                      </a:cubicBezTo>
                      <a:cubicBezTo>
                        <a:pt x="10101" y="2431"/>
                        <a:pt x="10111" y="2428"/>
                        <a:pt x="10119" y="2422"/>
                      </a:cubicBezTo>
                      <a:cubicBezTo>
                        <a:pt x="10141" y="2407"/>
                        <a:pt x="10145" y="2378"/>
                        <a:pt x="10131" y="2356"/>
                      </a:cubicBezTo>
                      <a:cubicBezTo>
                        <a:pt x="10121" y="2343"/>
                        <a:pt x="10107" y="2337"/>
                        <a:pt x="10092" y="2337"/>
                      </a:cubicBezTo>
                      <a:moveTo>
                        <a:pt x="1287" y="2045"/>
                      </a:moveTo>
                      <a:cubicBezTo>
                        <a:pt x="1274" y="2045"/>
                        <a:pt x="1260" y="2051"/>
                        <a:pt x="1251" y="2062"/>
                      </a:cubicBezTo>
                      <a:cubicBezTo>
                        <a:pt x="1234" y="2082"/>
                        <a:pt x="1237" y="2112"/>
                        <a:pt x="1257" y="2129"/>
                      </a:cubicBezTo>
                      <a:cubicBezTo>
                        <a:pt x="1266" y="2136"/>
                        <a:pt x="1277" y="2139"/>
                        <a:pt x="1287" y="2139"/>
                      </a:cubicBezTo>
                      <a:cubicBezTo>
                        <a:pt x="1301" y="2139"/>
                        <a:pt x="1315" y="2133"/>
                        <a:pt x="1324" y="2122"/>
                      </a:cubicBezTo>
                      <a:cubicBezTo>
                        <a:pt x="1340" y="2102"/>
                        <a:pt x="1337" y="2072"/>
                        <a:pt x="1317" y="2055"/>
                      </a:cubicBezTo>
                      <a:cubicBezTo>
                        <a:pt x="1308" y="2048"/>
                        <a:pt x="1298" y="2045"/>
                        <a:pt x="1287" y="2045"/>
                      </a:cubicBezTo>
                      <a:moveTo>
                        <a:pt x="9863" y="2036"/>
                      </a:moveTo>
                      <a:cubicBezTo>
                        <a:pt x="9853" y="2036"/>
                        <a:pt x="9842" y="2040"/>
                        <a:pt x="9833" y="2047"/>
                      </a:cubicBezTo>
                      <a:cubicBezTo>
                        <a:pt x="9813" y="2064"/>
                        <a:pt x="9810" y="2093"/>
                        <a:pt x="9826" y="2113"/>
                      </a:cubicBezTo>
                      <a:cubicBezTo>
                        <a:pt x="9836" y="2125"/>
                        <a:pt x="9849" y="2131"/>
                        <a:pt x="9863" y="2131"/>
                      </a:cubicBezTo>
                      <a:cubicBezTo>
                        <a:pt x="9874" y="2131"/>
                        <a:pt x="9884" y="2127"/>
                        <a:pt x="9893" y="2120"/>
                      </a:cubicBezTo>
                      <a:cubicBezTo>
                        <a:pt x="9913" y="2104"/>
                        <a:pt x="9916" y="2074"/>
                        <a:pt x="9900" y="2054"/>
                      </a:cubicBezTo>
                      <a:cubicBezTo>
                        <a:pt x="9890" y="2042"/>
                        <a:pt x="9877" y="2036"/>
                        <a:pt x="9863" y="2036"/>
                      </a:cubicBezTo>
                      <a:moveTo>
                        <a:pt x="1535" y="1760"/>
                      </a:moveTo>
                      <a:cubicBezTo>
                        <a:pt x="1523" y="1760"/>
                        <a:pt x="1510" y="1765"/>
                        <a:pt x="1501" y="1775"/>
                      </a:cubicBezTo>
                      <a:cubicBezTo>
                        <a:pt x="1483" y="1794"/>
                        <a:pt x="1484" y="1824"/>
                        <a:pt x="1503" y="1842"/>
                      </a:cubicBezTo>
                      <a:cubicBezTo>
                        <a:pt x="1512" y="1850"/>
                        <a:pt x="1524" y="1855"/>
                        <a:pt x="1535" y="1855"/>
                      </a:cubicBezTo>
                      <a:cubicBezTo>
                        <a:pt x="1548" y="1855"/>
                        <a:pt x="1561" y="1849"/>
                        <a:pt x="1570" y="1840"/>
                      </a:cubicBezTo>
                      <a:cubicBezTo>
                        <a:pt x="1588" y="1821"/>
                        <a:pt x="1587" y="1791"/>
                        <a:pt x="1568" y="1773"/>
                      </a:cubicBezTo>
                      <a:cubicBezTo>
                        <a:pt x="1558" y="1764"/>
                        <a:pt x="1547" y="1760"/>
                        <a:pt x="1535" y="1760"/>
                      </a:cubicBezTo>
                      <a:moveTo>
                        <a:pt x="9615" y="1752"/>
                      </a:moveTo>
                      <a:cubicBezTo>
                        <a:pt x="9603" y="1752"/>
                        <a:pt x="9591" y="1757"/>
                        <a:pt x="9582" y="1765"/>
                      </a:cubicBezTo>
                      <a:cubicBezTo>
                        <a:pt x="9563" y="1783"/>
                        <a:pt x="9562" y="1813"/>
                        <a:pt x="9580" y="1832"/>
                      </a:cubicBezTo>
                      <a:cubicBezTo>
                        <a:pt x="9589" y="1842"/>
                        <a:pt x="9602" y="1847"/>
                        <a:pt x="9615" y="1847"/>
                      </a:cubicBezTo>
                      <a:cubicBezTo>
                        <a:pt x="9626" y="1847"/>
                        <a:pt x="9638" y="1843"/>
                        <a:pt x="9647" y="1834"/>
                      </a:cubicBezTo>
                      <a:cubicBezTo>
                        <a:pt x="9666" y="1816"/>
                        <a:pt x="9667" y="1786"/>
                        <a:pt x="9649" y="1767"/>
                      </a:cubicBezTo>
                      <a:cubicBezTo>
                        <a:pt x="9640" y="1757"/>
                        <a:pt x="9627" y="1752"/>
                        <a:pt x="9615" y="1752"/>
                      </a:cubicBezTo>
                      <a:moveTo>
                        <a:pt x="1802" y="1493"/>
                      </a:moveTo>
                      <a:cubicBezTo>
                        <a:pt x="1791" y="1493"/>
                        <a:pt x="1779" y="1497"/>
                        <a:pt x="1770" y="1506"/>
                      </a:cubicBezTo>
                      <a:cubicBezTo>
                        <a:pt x="1751" y="1524"/>
                        <a:pt x="1750" y="1554"/>
                        <a:pt x="1768" y="1572"/>
                      </a:cubicBezTo>
                      <a:cubicBezTo>
                        <a:pt x="1777" y="1582"/>
                        <a:pt x="1789" y="1588"/>
                        <a:pt x="1802" y="1588"/>
                      </a:cubicBezTo>
                      <a:cubicBezTo>
                        <a:pt x="1814" y="1588"/>
                        <a:pt x="1825" y="1583"/>
                        <a:pt x="1835" y="1575"/>
                      </a:cubicBezTo>
                      <a:cubicBezTo>
                        <a:pt x="1853" y="1557"/>
                        <a:pt x="1855" y="1527"/>
                        <a:pt x="1837" y="1508"/>
                      </a:cubicBezTo>
                      <a:cubicBezTo>
                        <a:pt x="1827" y="1498"/>
                        <a:pt x="1815" y="1493"/>
                        <a:pt x="1802" y="1493"/>
                      </a:cubicBezTo>
                      <a:moveTo>
                        <a:pt x="9347" y="1486"/>
                      </a:moveTo>
                      <a:cubicBezTo>
                        <a:pt x="9335" y="1486"/>
                        <a:pt x="9322" y="1491"/>
                        <a:pt x="9313" y="1501"/>
                      </a:cubicBezTo>
                      <a:cubicBezTo>
                        <a:pt x="9295" y="1520"/>
                        <a:pt x="9296" y="1550"/>
                        <a:pt x="9315" y="1567"/>
                      </a:cubicBezTo>
                      <a:cubicBezTo>
                        <a:pt x="9324" y="1576"/>
                        <a:pt x="9336" y="1580"/>
                        <a:pt x="9347" y="1580"/>
                      </a:cubicBezTo>
                      <a:cubicBezTo>
                        <a:pt x="9360" y="1580"/>
                        <a:pt x="9372" y="1575"/>
                        <a:pt x="9382" y="1565"/>
                      </a:cubicBezTo>
                      <a:cubicBezTo>
                        <a:pt x="9400" y="1546"/>
                        <a:pt x="9399" y="1516"/>
                        <a:pt x="9379" y="1498"/>
                      </a:cubicBezTo>
                      <a:cubicBezTo>
                        <a:pt x="9370" y="1490"/>
                        <a:pt x="9359" y="1486"/>
                        <a:pt x="9347" y="1486"/>
                      </a:cubicBezTo>
                      <a:moveTo>
                        <a:pt x="2086" y="1245"/>
                      </a:moveTo>
                      <a:cubicBezTo>
                        <a:pt x="2076" y="1245"/>
                        <a:pt x="2065" y="1248"/>
                        <a:pt x="2056" y="1255"/>
                      </a:cubicBezTo>
                      <a:cubicBezTo>
                        <a:pt x="2056" y="1255"/>
                        <a:pt x="2056" y="1255"/>
                        <a:pt x="2056" y="1255"/>
                      </a:cubicBezTo>
                      <a:cubicBezTo>
                        <a:pt x="2036" y="1272"/>
                        <a:pt x="2034" y="1301"/>
                        <a:pt x="2050" y="1321"/>
                      </a:cubicBezTo>
                      <a:cubicBezTo>
                        <a:pt x="2059" y="1333"/>
                        <a:pt x="2073" y="1339"/>
                        <a:pt x="2086" y="1339"/>
                      </a:cubicBezTo>
                      <a:cubicBezTo>
                        <a:pt x="2097" y="1339"/>
                        <a:pt x="2108" y="1336"/>
                        <a:pt x="2116" y="1328"/>
                      </a:cubicBezTo>
                      <a:cubicBezTo>
                        <a:pt x="2136" y="1312"/>
                        <a:pt x="2140" y="1282"/>
                        <a:pt x="2123" y="1262"/>
                      </a:cubicBezTo>
                      <a:cubicBezTo>
                        <a:pt x="2114" y="1251"/>
                        <a:pt x="2100" y="1245"/>
                        <a:pt x="2086" y="1245"/>
                      </a:cubicBezTo>
                      <a:moveTo>
                        <a:pt x="9063" y="1238"/>
                      </a:moveTo>
                      <a:cubicBezTo>
                        <a:pt x="9049" y="1238"/>
                        <a:pt x="9035" y="1244"/>
                        <a:pt x="9026" y="1255"/>
                      </a:cubicBezTo>
                      <a:cubicBezTo>
                        <a:pt x="9009" y="1275"/>
                        <a:pt x="9012" y="1305"/>
                        <a:pt x="9033" y="1321"/>
                      </a:cubicBezTo>
                      <a:cubicBezTo>
                        <a:pt x="9042" y="1329"/>
                        <a:pt x="9052" y="1332"/>
                        <a:pt x="9062" y="1332"/>
                      </a:cubicBezTo>
                      <a:cubicBezTo>
                        <a:pt x="9076" y="1332"/>
                        <a:pt x="9090" y="1326"/>
                        <a:pt x="9099" y="1315"/>
                      </a:cubicBezTo>
                      <a:cubicBezTo>
                        <a:pt x="9116" y="1294"/>
                        <a:pt x="9112" y="1265"/>
                        <a:pt x="9092" y="1248"/>
                      </a:cubicBezTo>
                      <a:cubicBezTo>
                        <a:pt x="9084" y="1241"/>
                        <a:pt x="9073" y="1238"/>
                        <a:pt x="9063" y="1238"/>
                      </a:cubicBezTo>
                      <a:moveTo>
                        <a:pt x="2387" y="1016"/>
                      </a:moveTo>
                      <a:cubicBezTo>
                        <a:pt x="2377" y="1016"/>
                        <a:pt x="2368" y="1019"/>
                        <a:pt x="2359" y="1025"/>
                      </a:cubicBezTo>
                      <a:cubicBezTo>
                        <a:pt x="2338" y="1040"/>
                        <a:pt x="2333" y="1069"/>
                        <a:pt x="2348" y="1090"/>
                      </a:cubicBezTo>
                      <a:cubicBezTo>
                        <a:pt x="2357" y="1104"/>
                        <a:pt x="2372" y="1111"/>
                        <a:pt x="2387" y="1111"/>
                      </a:cubicBezTo>
                      <a:cubicBezTo>
                        <a:pt x="2396" y="1111"/>
                        <a:pt x="2406" y="1108"/>
                        <a:pt x="2414" y="1102"/>
                      </a:cubicBezTo>
                      <a:cubicBezTo>
                        <a:pt x="2435" y="1087"/>
                        <a:pt x="2440" y="1057"/>
                        <a:pt x="2425" y="1036"/>
                      </a:cubicBezTo>
                      <a:cubicBezTo>
                        <a:pt x="2416" y="1023"/>
                        <a:pt x="2401" y="1016"/>
                        <a:pt x="2387" y="1016"/>
                      </a:cubicBezTo>
                      <a:moveTo>
                        <a:pt x="8762" y="1010"/>
                      </a:moveTo>
                      <a:cubicBezTo>
                        <a:pt x="8747" y="1010"/>
                        <a:pt x="8732" y="1017"/>
                        <a:pt x="8723" y="1030"/>
                      </a:cubicBezTo>
                      <a:cubicBezTo>
                        <a:pt x="8708" y="1051"/>
                        <a:pt x="8713" y="1080"/>
                        <a:pt x="8734" y="1095"/>
                      </a:cubicBezTo>
                      <a:cubicBezTo>
                        <a:pt x="8742" y="1101"/>
                        <a:pt x="8752" y="1104"/>
                        <a:pt x="8762" y="1104"/>
                      </a:cubicBezTo>
                      <a:cubicBezTo>
                        <a:pt x="8776" y="1104"/>
                        <a:pt x="8791" y="1097"/>
                        <a:pt x="8800" y="1084"/>
                      </a:cubicBezTo>
                      <a:cubicBezTo>
                        <a:pt x="8815" y="1063"/>
                        <a:pt x="8810" y="1033"/>
                        <a:pt x="8789" y="1018"/>
                      </a:cubicBezTo>
                      <a:cubicBezTo>
                        <a:pt x="8780" y="1012"/>
                        <a:pt x="8771" y="1010"/>
                        <a:pt x="8762" y="1010"/>
                      </a:cubicBezTo>
                      <a:moveTo>
                        <a:pt x="2702" y="808"/>
                      </a:moveTo>
                      <a:cubicBezTo>
                        <a:pt x="2693" y="808"/>
                        <a:pt x="2685" y="811"/>
                        <a:pt x="2677" y="815"/>
                      </a:cubicBezTo>
                      <a:cubicBezTo>
                        <a:pt x="2655" y="829"/>
                        <a:pt x="2648" y="858"/>
                        <a:pt x="2662" y="880"/>
                      </a:cubicBezTo>
                      <a:cubicBezTo>
                        <a:pt x="2670" y="895"/>
                        <a:pt x="2686" y="903"/>
                        <a:pt x="2702" y="903"/>
                      </a:cubicBezTo>
                      <a:cubicBezTo>
                        <a:pt x="2710" y="903"/>
                        <a:pt x="2719" y="901"/>
                        <a:pt x="2727" y="896"/>
                      </a:cubicBezTo>
                      <a:cubicBezTo>
                        <a:pt x="2749" y="882"/>
                        <a:pt x="2756" y="853"/>
                        <a:pt x="2742" y="831"/>
                      </a:cubicBezTo>
                      <a:cubicBezTo>
                        <a:pt x="2733" y="816"/>
                        <a:pt x="2718" y="808"/>
                        <a:pt x="2702" y="808"/>
                      </a:cubicBezTo>
                      <a:moveTo>
                        <a:pt x="8446" y="802"/>
                      </a:moveTo>
                      <a:cubicBezTo>
                        <a:pt x="8430" y="802"/>
                        <a:pt x="8414" y="810"/>
                        <a:pt x="8405" y="825"/>
                      </a:cubicBezTo>
                      <a:cubicBezTo>
                        <a:pt x="8392" y="847"/>
                        <a:pt x="8399" y="876"/>
                        <a:pt x="8421" y="890"/>
                      </a:cubicBezTo>
                      <a:cubicBezTo>
                        <a:pt x="8429" y="895"/>
                        <a:pt x="8437" y="897"/>
                        <a:pt x="8446" y="897"/>
                      </a:cubicBezTo>
                      <a:cubicBezTo>
                        <a:pt x="8462" y="897"/>
                        <a:pt x="8477" y="889"/>
                        <a:pt x="8486" y="874"/>
                      </a:cubicBezTo>
                      <a:cubicBezTo>
                        <a:pt x="8500" y="852"/>
                        <a:pt x="8492" y="823"/>
                        <a:pt x="8470" y="809"/>
                      </a:cubicBezTo>
                      <a:cubicBezTo>
                        <a:pt x="8463" y="805"/>
                        <a:pt x="8454" y="802"/>
                        <a:pt x="8446" y="802"/>
                      </a:cubicBezTo>
                      <a:moveTo>
                        <a:pt x="3030" y="623"/>
                      </a:moveTo>
                      <a:cubicBezTo>
                        <a:pt x="3023" y="623"/>
                        <a:pt x="3015" y="624"/>
                        <a:pt x="3008" y="628"/>
                      </a:cubicBezTo>
                      <a:cubicBezTo>
                        <a:pt x="2985" y="640"/>
                        <a:pt x="2976" y="668"/>
                        <a:pt x="2988" y="692"/>
                      </a:cubicBezTo>
                      <a:cubicBezTo>
                        <a:pt x="2997" y="708"/>
                        <a:pt x="3013" y="717"/>
                        <a:pt x="3030" y="717"/>
                      </a:cubicBezTo>
                      <a:cubicBezTo>
                        <a:pt x="3038" y="717"/>
                        <a:pt x="3045" y="715"/>
                        <a:pt x="3052" y="712"/>
                      </a:cubicBezTo>
                      <a:cubicBezTo>
                        <a:pt x="3052" y="712"/>
                        <a:pt x="3052" y="712"/>
                        <a:pt x="3052" y="712"/>
                      </a:cubicBezTo>
                      <a:cubicBezTo>
                        <a:pt x="3075" y="700"/>
                        <a:pt x="3084" y="671"/>
                        <a:pt x="3072" y="648"/>
                      </a:cubicBezTo>
                      <a:cubicBezTo>
                        <a:pt x="3064" y="632"/>
                        <a:pt x="3047" y="623"/>
                        <a:pt x="3030" y="623"/>
                      </a:cubicBezTo>
                      <a:moveTo>
                        <a:pt x="8117" y="617"/>
                      </a:moveTo>
                      <a:cubicBezTo>
                        <a:pt x="8099" y="617"/>
                        <a:pt x="8083" y="626"/>
                        <a:pt x="8074" y="642"/>
                      </a:cubicBezTo>
                      <a:cubicBezTo>
                        <a:pt x="8062" y="666"/>
                        <a:pt x="8071" y="694"/>
                        <a:pt x="8094" y="706"/>
                      </a:cubicBezTo>
                      <a:cubicBezTo>
                        <a:pt x="8095" y="706"/>
                        <a:pt x="8095" y="706"/>
                        <a:pt x="8095" y="706"/>
                      </a:cubicBezTo>
                      <a:cubicBezTo>
                        <a:pt x="8102" y="710"/>
                        <a:pt x="8109" y="712"/>
                        <a:pt x="8116" y="712"/>
                      </a:cubicBezTo>
                      <a:cubicBezTo>
                        <a:pt x="8133" y="712"/>
                        <a:pt x="8150" y="702"/>
                        <a:pt x="8158" y="686"/>
                      </a:cubicBezTo>
                      <a:cubicBezTo>
                        <a:pt x="8170" y="663"/>
                        <a:pt x="8161" y="634"/>
                        <a:pt x="8138" y="622"/>
                      </a:cubicBezTo>
                      <a:cubicBezTo>
                        <a:pt x="8131" y="619"/>
                        <a:pt x="8124" y="617"/>
                        <a:pt x="8117" y="617"/>
                      </a:cubicBezTo>
                      <a:moveTo>
                        <a:pt x="3370" y="460"/>
                      </a:moveTo>
                      <a:cubicBezTo>
                        <a:pt x="3364" y="460"/>
                        <a:pt x="3358" y="461"/>
                        <a:pt x="3351" y="464"/>
                      </a:cubicBezTo>
                      <a:cubicBezTo>
                        <a:pt x="3328" y="474"/>
                        <a:pt x="3317" y="502"/>
                        <a:pt x="3327" y="526"/>
                      </a:cubicBezTo>
                      <a:cubicBezTo>
                        <a:pt x="3335" y="544"/>
                        <a:pt x="3352" y="554"/>
                        <a:pt x="3370" y="554"/>
                      </a:cubicBezTo>
                      <a:cubicBezTo>
                        <a:pt x="3377" y="554"/>
                        <a:pt x="3383" y="553"/>
                        <a:pt x="3389" y="550"/>
                      </a:cubicBezTo>
                      <a:cubicBezTo>
                        <a:pt x="3413" y="540"/>
                        <a:pt x="3424" y="512"/>
                        <a:pt x="3414" y="488"/>
                      </a:cubicBezTo>
                      <a:cubicBezTo>
                        <a:pt x="3406" y="470"/>
                        <a:pt x="3389" y="460"/>
                        <a:pt x="3370" y="460"/>
                      </a:cubicBezTo>
                      <a:moveTo>
                        <a:pt x="7775" y="455"/>
                      </a:moveTo>
                      <a:cubicBezTo>
                        <a:pt x="7757" y="455"/>
                        <a:pt x="7739" y="465"/>
                        <a:pt x="7732" y="483"/>
                      </a:cubicBezTo>
                      <a:cubicBezTo>
                        <a:pt x="7721" y="507"/>
                        <a:pt x="7732" y="535"/>
                        <a:pt x="7756" y="545"/>
                      </a:cubicBezTo>
                      <a:cubicBezTo>
                        <a:pt x="7763" y="548"/>
                        <a:pt x="7769" y="549"/>
                        <a:pt x="7775" y="549"/>
                      </a:cubicBezTo>
                      <a:cubicBezTo>
                        <a:pt x="7793" y="549"/>
                        <a:pt x="7811" y="538"/>
                        <a:pt x="7819" y="521"/>
                      </a:cubicBezTo>
                      <a:cubicBezTo>
                        <a:pt x="7829" y="497"/>
                        <a:pt x="7818" y="469"/>
                        <a:pt x="7794" y="458"/>
                      </a:cubicBezTo>
                      <a:cubicBezTo>
                        <a:pt x="7788" y="456"/>
                        <a:pt x="7782" y="455"/>
                        <a:pt x="7775" y="455"/>
                      </a:cubicBezTo>
                      <a:moveTo>
                        <a:pt x="3721" y="321"/>
                      </a:moveTo>
                      <a:cubicBezTo>
                        <a:pt x="3716" y="321"/>
                        <a:pt x="3710" y="321"/>
                        <a:pt x="3705" y="323"/>
                      </a:cubicBezTo>
                      <a:cubicBezTo>
                        <a:pt x="3680" y="332"/>
                        <a:pt x="3668" y="359"/>
                        <a:pt x="3676" y="384"/>
                      </a:cubicBezTo>
                      <a:cubicBezTo>
                        <a:pt x="3683" y="403"/>
                        <a:pt x="3701" y="415"/>
                        <a:pt x="3721" y="415"/>
                      </a:cubicBezTo>
                      <a:cubicBezTo>
                        <a:pt x="3726" y="415"/>
                        <a:pt x="3732" y="414"/>
                        <a:pt x="3737" y="412"/>
                      </a:cubicBezTo>
                      <a:cubicBezTo>
                        <a:pt x="3761" y="404"/>
                        <a:pt x="3774" y="377"/>
                        <a:pt x="3765" y="352"/>
                      </a:cubicBezTo>
                      <a:cubicBezTo>
                        <a:pt x="3758" y="333"/>
                        <a:pt x="3740" y="321"/>
                        <a:pt x="3721" y="321"/>
                      </a:cubicBezTo>
                      <a:moveTo>
                        <a:pt x="7424" y="316"/>
                      </a:moveTo>
                      <a:cubicBezTo>
                        <a:pt x="7404" y="316"/>
                        <a:pt x="7386" y="328"/>
                        <a:pt x="7379" y="348"/>
                      </a:cubicBezTo>
                      <a:cubicBezTo>
                        <a:pt x="7370" y="372"/>
                        <a:pt x="7383" y="399"/>
                        <a:pt x="7408" y="408"/>
                      </a:cubicBezTo>
                      <a:cubicBezTo>
                        <a:pt x="7413" y="410"/>
                        <a:pt x="7418" y="411"/>
                        <a:pt x="7424" y="411"/>
                      </a:cubicBezTo>
                      <a:cubicBezTo>
                        <a:pt x="7443" y="411"/>
                        <a:pt x="7461" y="399"/>
                        <a:pt x="7468" y="379"/>
                      </a:cubicBezTo>
                      <a:cubicBezTo>
                        <a:pt x="7477" y="355"/>
                        <a:pt x="7464" y="327"/>
                        <a:pt x="7439" y="319"/>
                      </a:cubicBezTo>
                      <a:cubicBezTo>
                        <a:pt x="7434" y="317"/>
                        <a:pt x="7429" y="316"/>
                        <a:pt x="7424" y="316"/>
                      </a:cubicBezTo>
                      <a:moveTo>
                        <a:pt x="4081" y="206"/>
                      </a:moveTo>
                      <a:cubicBezTo>
                        <a:pt x="4076" y="206"/>
                        <a:pt x="4072" y="207"/>
                        <a:pt x="4068" y="208"/>
                      </a:cubicBezTo>
                      <a:cubicBezTo>
                        <a:pt x="4067" y="208"/>
                        <a:pt x="4067" y="208"/>
                        <a:pt x="4067" y="208"/>
                      </a:cubicBezTo>
                      <a:cubicBezTo>
                        <a:pt x="4043" y="215"/>
                        <a:pt x="4028" y="241"/>
                        <a:pt x="4035" y="266"/>
                      </a:cubicBezTo>
                      <a:cubicBezTo>
                        <a:pt x="4041" y="287"/>
                        <a:pt x="4060" y="300"/>
                        <a:pt x="4080" y="300"/>
                      </a:cubicBezTo>
                      <a:cubicBezTo>
                        <a:pt x="4084" y="300"/>
                        <a:pt x="4089" y="300"/>
                        <a:pt x="4093" y="299"/>
                      </a:cubicBezTo>
                      <a:cubicBezTo>
                        <a:pt x="4118" y="292"/>
                        <a:pt x="4133" y="265"/>
                        <a:pt x="4126" y="240"/>
                      </a:cubicBezTo>
                      <a:cubicBezTo>
                        <a:pt x="4120" y="220"/>
                        <a:pt x="4101" y="206"/>
                        <a:pt x="4081" y="206"/>
                      </a:cubicBezTo>
                      <a:moveTo>
                        <a:pt x="7064" y="202"/>
                      </a:moveTo>
                      <a:cubicBezTo>
                        <a:pt x="7043" y="202"/>
                        <a:pt x="7024" y="216"/>
                        <a:pt x="7018" y="237"/>
                      </a:cubicBezTo>
                      <a:cubicBezTo>
                        <a:pt x="7011" y="262"/>
                        <a:pt x="7026" y="288"/>
                        <a:pt x="7051" y="295"/>
                      </a:cubicBezTo>
                      <a:cubicBezTo>
                        <a:pt x="7055" y="296"/>
                        <a:pt x="7059" y="297"/>
                        <a:pt x="7064" y="297"/>
                      </a:cubicBezTo>
                      <a:cubicBezTo>
                        <a:pt x="7084" y="297"/>
                        <a:pt x="7103" y="283"/>
                        <a:pt x="7109" y="262"/>
                      </a:cubicBezTo>
                      <a:cubicBezTo>
                        <a:pt x="7116" y="237"/>
                        <a:pt x="7101" y="211"/>
                        <a:pt x="7076" y="204"/>
                      </a:cubicBezTo>
                      <a:cubicBezTo>
                        <a:pt x="7072" y="203"/>
                        <a:pt x="7068" y="202"/>
                        <a:pt x="7064" y="202"/>
                      </a:cubicBezTo>
                      <a:moveTo>
                        <a:pt x="4447" y="116"/>
                      </a:moveTo>
                      <a:cubicBezTo>
                        <a:pt x="4444" y="116"/>
                        <a:pt x="4441" y="116"/>
                        <a:pt x="4437" y="117"/>
                      </a:cubicBezTo>
                      <a:cubicBezTo>
                        <a:pt x="4412" y="123"/>
                        <a:pt x="4396" y="147"/>
                        <a:pt x="4401" y="173"/>
                      </a:cubicBezTo>
                      <a:cubicBezTo>
                        <a:pt x="4405" y="195"/>
                        <a:pt x="4425" y="211"/>
                        <a:pt x="4447" y="211"/>
                      </a:cubicBezTo>
                      <a:cubicBezTo>
                        <a:pt x="4450" y="211"/>
                        <a:pt x="4453" y="210"/>
                        <a:pt x="4457" y="210"/>
                      </a:cubicBezTo>
                      <a:cubicBezTo>
                        <a:pt x="4482" y="204"/>
                        <a:pt x="4498" y="179"/>
                        <a:pt x="4493" y="154"/>
                      </a:cubicBezTo>
                      <a:cubicBezTo>
                        <a:pt x="4489" y="131"/>
                        <a:pt x="4469" y="116"/>
                        <a:pt x="4447" y="116"/>
                      </a:cubicBezTo>
                      <a:moveTo>
                        <a:pt x="6697" y="113"/>
                      </a:moveTo>
                      <a:cubicBezTo>
                        <a:pt x="6675" y="113"/>
                        <a:pt x="6655" y="129"/>
                        <a:pt x="6651" y="151"/>
                      </a:cubicBezTo>
                      <a:cubicBezTo>
                        <a:pt x="6645" y="177"/>
                        <a:pt x="6662" y="202"/>
                        <a:pt x="6687" y="207"/>
                      </a:cubicBezTo>
                      <a:cubicBezTo>
                        <a:pt x="6691" y="208"/>
                        <a:pt x="6694" y="208"/>
                        <a:pt x="6697" y="208"/>
                      </a:cubicBezTo>
                      <a:cubicBezTo>
                        <a:pt x="6719" y="208"/>
                        <a:pt x="6738" y="192"/>
                        <a:pt x="6743" y="170"/>
                      </a:cubicBezTo>
                      <a:cubicBezTo>
                        <a:pt x="6748" y="145"/>
                        <a:pt x="6732" y="119"/>
                        <a:pt x="6706" y="114"/>
                      </a:cubicBezTo>
                      <a:cubicBezTo>
                        <a:pt x="6703" y="114"/>
                        <a:pt x="6700" y="113"/>
                        <a:pt x="6697" y="113"/>
                      </a:cubicBezTo>
                      <a:moveTo>
                        <a:pt x="4819" y="52"/>
                      </a:moveTo>
                      <a:cubicBezTo>
                        <a:pt x="4817" y="52"/>
                        <a:pt x="4815" y="52"/>
                        <a:pt x="4812" y="52"/>
                      </a:cubicBezTo>
                      <a:cubicBezTo>
                        <a:pt x="4787" y="56"/>
                        <a:pt x="4769" y="80"/>
                        <a:pt x="4772" y="106"/>
                      </a:cubicBezTo>
                      <a:cubicBezTo>
                        <a:pt x="4776" y="129"/>
                        <a:pt x="4796" y="146"/>
                        <a:pt x="4819" y="146"/>
                      </a:cubicBezTo>
                      <a:cubicBezTo>
                        <a:pt x="4821" y="146"/>
                        <a:pt x="4823" y="146"/>
                        <a:pt x="4825" y="146"/>
                      </a:cubicBezTo>
                      <a:cubicBezTo>
                        <a:pt x="4851" y="142"/>
                        <a:pt x="4869" y="118"/>
                        <a:pt x="4866" y="93"/>
                      </a:cubicBezTo>
                      <a:cubicBezTo>
                        <a:pt x="4862" y="69"/>
                        <a:pt x="4842" y="52"/>
                        <a:pt x="4819" y="52"/>
                      </a:cubicBezTo>
                      <a:moveTo>
                        <a:pt x="6325" y="50"/>
                      </a:moveTo>
                      <a:cubicBezTo>
                        <a:pt x="6301" y="50"/>
                        <a:pt x="6281" y="67"/>
                        <a:pt x="6278" y="91"/>
                      </a:cubicBezTo>
                      <a:cubicBezTo>
                        <a:pt x="6274" y="117"/>
                        <a:pt x="6292" y="140"/>
                        <a:pt x="6318" y="144"/>
                      </a:cubicBezTo>
                      <a:cubicBezTo>
                        <a:pt x="6320" y="144"/>
                        <a:pt x="6322" y="144"/>
                        <a:pt x="6325" y="144"/>
                      </a:cubicBezTo>
                      <a:cubicBezTo>
                        <a:pt x="6348" y="144"/>
                        <a:pt x="6368" y="127"/>
                        <a:pt x="6371" y="104"/>
                      </a:cubicBezTo>
                      <a:cubicBezTo>
                        <a:pt x="6375" y="77"/>
                        <a:pt x="6357" y="54"/>
                        <a:pt x="6331" y="50"/>
                      </a:cubicBezTo>
                      <a:cubicBezTo>
                        <a:pt x="6329" y="50"/>
                        <a:pt x="6327" y="50"/>
                        <a:pt x="6325" y="50"/>
                      </a:cubicBezTo>
                      <a:moveTo>
                        <a:pt x="5195" y="13"/>
                      </a:moveTo>
                      <a:cubicBezTo>
                        <a:pt x="5194" y="13"/>
                        <a:pt x="5192" y="13"/>
                        <a:pt x="5191" y="13"/>
                      </a:cubicBezTo>
                      <a:cubicBezTo>
                        <a:pt x="5165" y="15"/>
                        <a:pt x="5146" y="37"/>
                        <a:pt x="5147" y="63"/>
                      </a:cubicBezTo>
                      <a:cubicBezTo>
                        <a:pt x="5149" y="89"/>
                        <a:pt x="5170" y="107"/>
                        <a:pt x="5194" y="107"/>
                      </a:cubicBezTo>
                      <a:cubicBezTo>
                        <a:pt x="5196" y="107"/>
                        <a:pt x="5197" y="107"/>
                        <a:pt x="5198" y="107"/>
                      </a:cubicBezTo>
                      <a:cubicBezTo>
                        <a:pt x="5224" y="106"/>
                        <a:pt x="5243" y="83"/>
                        <a:pt x="5242" y="57"/>
                      </a:cubicBezTo>
                      <a:cubicBezTo>
                        <a:pt x="5240" y="32"/>
                        <a:pt x="5219" y="13"/>
                        <a:pt x="5195" y="13"/>
                      </a:cubicBezTo>
                      <a:moveTo>
                        <a:pt x="5949" y="12"/>
                      </a:moveTo>
                      <a:cubicBezTo>
                        <a:pt x="5924" y="12"/>
                        <a:pt x="5904" y="31"/>
                        <a:pt x="5902" y="56"/>
                      </a:cubicBezTo>
                      <a:cubicBezTo>
                        <a:pt x="5900" y="82"/>
                        <a:pt x="5920" y="105"/>
                        <a:pt x="5946" y="106"/>
                      </a:cubicBezTo>
                      <a:cubicBezTo>
                        <a:pt x="5947" y="106"/>
                        <a:pt x="5948" y="106"/>
                        <a:pt x="5949" y="106"/>
                      </a:cubicBezTo>
                      <a:cubicBezTo>
                        <a:pt x="5974" y="106"/>
                        <a:pt x="5994" y="87"/>
                        <a:pt x="5996" y="62"/>
                      </a:cubicBezTo>
                      <a:cubicBezTo>
                        <a:pt x="5998" y="37"/>
                        <a:pt x="5978" y="14"/>
                        <a:pt x="5952" y="12"/>
                      </a:cubicBezTo>
                      <a:cubicBezTo>
                        <a:pt x="5951" y="12"/>
                        <a:pt x="5950" y="12"/>
                        <a:pt x="5949" y="12"/>
                      </a:cubicBezTo>
                      <a:moveTo>
                        <a:pt x="5572" y="0"/>
                      </a:moveTo>
                      <a:cubicBezTo>
                        <a:pt x="5546" y="0"/>
                        <a:pt x="5525" y="21"/>
                        <a:pt x="5525" y="47"/>
                      </a:cubicBezTo>
                      <a:cubicBezTo>
                        <a:pt x="5525" y="73"/>
                        <a:pt x="5546" y="94"/>
                        <a:pt x="5572" y="94"/>
                      </a:cubicBezTo>
                      <a:cubicBezTo>
                        <a:pt x="5598" y="94"/>
                        <a:pt x="5619" y="73"/>
                        <a:pt x="5619" y="47"/>
                      </a:cubicBezTo>
                      <a:cubicBezTo>
                        <a:pt x="5619" y="21"/>
                        <a:pt x="5598" y="0"/>
                        <a:pt x="55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3" name="图形"/>
                <p:cNvSpPr>
                  <a:spLocks noChangeArrowheads="1"/>
                </p:cNvSpPr>
                <p:nvPr/>
              </p:nvSpPr>
              <p:spPr bwMode="auto">
                <a:xfrm>
                  <a:off x="6069013" y="6659563"/>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4" name="图形"/>
                <p:cNvSpPr>
                  <a:spLocks noChangeArrowheads="1"/>
                </p:cNvSpPr>
                <p:nvPr/>
              </p:nvSpPr>
              <p:spPr bwMode="auto">
                <a:xfrm>
                  <a:off x="5837238" y="6653213"/>
                  <a:ext cx="53975"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5" name="图形"/>
                <p:cNvSpPr>
                  <a:spLocks noChangeArrowheads="1"/>
                </p:cNvSpPr>
                <p:nvPr/>
              </p:nvSpPr>
              <p:spPr bwMode="auto">
                <a:xfrm>
                  <a:off x="5607050" y="6629400"/>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6" name="图形"/>
                <p:cNvSpPr>
                  <a:spLocks noChangeArrowheads="1"/>
                </p:cNvSpPr>
                <p:nvPr/>
              </p:nvSpPr>
              <p:spPr bwMode="auto">
                <a:xfrm>
                  <a:off x="5380038" y="6589713"/>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7" name="图形"/>
                <p:cNvSpPr>
                  <a:spLocks noChangeArrowheads="1"/>
                </p:cNvSpPr>
                <p:nvPr/>
              </p:nvSpPr>
              <p:spPr bwMode="auto">
                <a:xfrm>
                  <a:off x="5156200" y="6534150"/>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8" name="图形"/>
                <p:cNvSpPr>
                  <a:spLocks noChangeArrowheads="1"/>
                </p:cNvSpPr>
                <p:nvPr/>
              </p:nvSpPr>
              <p:spPr bwMode="auto">
                <a:xfrm>
                  <a:off x="4938713" y="6462713"/>
                  <a:ext cx="36513" cy="381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9" name="图形"/>
                <p:cNvSpPr>
                  <a:spLocks noChangeArrowheads="1"/>
                </p:cNvSpPr>
                <p:nvPr/>
              </p:nvSpPr>
              <p:spPr bwMode="auto">
                <a:xfrm>
                  <a:off x="4725988" y="6376988"/>
                  <a:ext cx="31750" cy="317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0" name="图形"/>
                <p:cNvSpPr>
                  <a:spLocks noChangeArrowheads="1"/>
                </p:cNvSpPr>
                <p:nvPr/>
              </p:nvSpPr>
              <p:spPr bwMode="auto">
                <a:xfrm>
                  <a:off x="4521200" y="6275388"/>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1" name="图形"/>
                <p:cNvSpPr>
                  <a:spLocks noChangeArrowheads="1"/>
                </p:cNvSpPr>
                <p:nvPr/>
              </p:nvSpPr>
              <p:spPr bwMode="auto">
                <a:xfrm>
                  <a:off x="4324350" y="61595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2" name="图形"/>
                <p:cNvSpPr>
                  <a:spLocks noChangeArrowheads="1"/>
                </p:cNvSpPr>
                <p:nvPr/>
              </p:nvSpPr>
              <p:spPr bwMode="auto">
                <a:xfrm>
                  <a:off x="4135438" y="6029325"/>
                  <a:ext cx="14288" cy="142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3" name="图形"/>
                <p:cNvSpPr>
                  <a:spLocks noChangeArrowheads="1"/>
                </p:cNvSpPr>
                <p:nvPr/>
              </p:nvSpPr>
              <p:spPr bwMode="auto">
                <a:xfrm>
                  <a:off x="3956050" y="588486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4" name="图形"/>
                <p:cNvSpPr>
                  <a:spLocks noChangeArrowheads="1"/>
                </p:cNvSpPr>
                <p:nvPr/>
              </p:nvSpPr>
              <p:spPr bwMode="auto">
                <a:xfrm>
                  <a:off x="3786188" y="5727700"/>
                  <a:ext cx="9525"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5" name="图形"/>
                <p:cNvSpPr>
                  <a:spLocks noChangeArrowheads="1"/>
                </p:cNvSpPr>
                <p:nvPr/>
              </p:nvSpPr>
              <p:spPr bwMode="auto">
                <a:xfrm>
                  <a:off x="3630613" y="5557838"/>
                  <a:ext cx="4763"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6" name="图形"/>
                <p:cNvSpPr>
                  <a:spLocks noChangeArrowheads="1"/>
                </p:cNvSpPr>
                <p:nvPr/>
              </p:nvSpPr>
              <p:spPr bwMode="auto">
                <a:xfrm>
                  <a:off x="3482975" y="5378450"/>
                  <a:ext cx="6350"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7" name="图形"/>
                <p:cNvSpPr>
                  <a:spLocks noChangeArrowheads="1"/>
                </p:cNvSpPr>
                <p:nvPr/>
              </p:nvSpPr>
              <p:spPr bwMode="auto">
                <a:xfrm>
                  <a:off x="3351213" y="5186363"/>
                  <a:ext cx="4763"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8" name="图形"/>
                <p:cNvSpPr>
                  <a:spLocks noChangeArrowheads="1"/>
                </p:cNvSpPr>
                <p:nvPr/>
              </p:nvSpPr>
              <p:spPr bwMode="auto">
                <a:xfrm>
                  <a:off x="3230563" y="4986338"/>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9" name="图形"/>
                <p:cNvSpPr>
                  <a:spLocks noChangeArrowheads="1"/>
                </p:cNvSpPr>
                <p:nvPr/>
              </p:nvSpPr>
              <p:spPr bwMode="auto">
                <a:xfrm>
                  <a:off x="3125788" y="4778375"/>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0" name="图形"/>
                <p:cNvSpPr>
                  <a:spLocks noChangeArrowheads="1"/>
                </p:cNvSpPr>
                <p:nvPr/>
              </p:nvSpPr>
              <p:spPr bwMode="auto">
                <a:xfrm>
                  <a:off x="3035300" y="4562475"/>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1" name="图形"/>
                <p:cNvSpPr>
                  <a:spLocks noChangeArrowheads="1"/>
                </p:cNvSpPr>
                <p:nvPr/>
              </p:nvSpPr>
              <p:spPr bwMode="auto">
                <a:xfrm>
                  <a:off x="2959100" y="4340225"/>
                  <a:ext cx="14288" cy="142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2" name="图形"/>
                <p:cNvSpPr>
                  <a:spLocks noChangeArrowheads="1"/>
                </p:cNvSpPr>
                <p:nvPr/>
              </p:nvSpPr>
              <p:spPr bwMode="auto">
                <a:xfrm>
                  <a:off x="2900363" y="4113213"/>
                  <a:ext cx="17463"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3" name="图形"/>
                <p:cNvSpPr>
                  <a:spLocks noChangeArrowheads="1"/>
                </p:cNvSpPr>
                <p:nvPr/>
              </p:nvSpPr>
              <p:spPr bwMode="auto">
                <a:xfrm>
                  <a:off x="2859088" y="3883025"/>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4" name="图形"/>
                <p:cNvSpPr>
                  <a:spLocks noChangeArrowheads="1"/>
                </p:cNvSpPr>
                <p:nvPr/>
              </p:nvSpPr>
              <p:spPr bwMode="auto">
                <a:xfrm>
                  <a:off x="2832100" y="3651250"/>
                  <a:ext cx="22225"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5" name="图形"/>
                <p:cNvSpPr>
                  <a:spLocks noChangeArrowheads="1"/>
                </p:cNvSpPr>
                <p:nvPr/>
              </p:nvSpPr>
              <p:spPr bwMode="auto">
                <a:xfrm>
                  <a:off x="2822575" y="3416300"/>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6" name="图形"/>
                <p:cNvSpPr>
                  <a:spLocks noChangeArrowheads="1"/>
                </p:cNvSpPr>
                <p:nvPr/>
              </p:nvSpPr>
              <p:spPr bwMode="auto">
                <a:xfrm>
                  <a:off x="2828925" y="31829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7" name="图形"/>
                <p:cNvSpPr>
                  <a:spLocks noChangeArrowheads="1"/>
                </p:cNvSpPr>
                <p:nvPr/>
              </p:nvSpPr>
              <p:spPr bwMode="auto">
                <a:xfrm>
                  <a:off x="2852738" y="2951163"/>
                  <a:ext cx="30163"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8" name="图形"/>
                <p:cNvSpPr>
                  <a:spLocks noChangeArrowheads="1"/>
                </p:cNvSpPr>
                <p:nvPr/>
              </p:nvSpPr>
              <p:spPr bwMode="auto">
                <a:xfrm>
                  <a:off x="2894013" y="2720975"/>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9" name="图形"/>
                <p:cNvSpPr>
                  <a:spLocks noChangeArrowheads="1"/>
                </p:cNvSpPr>
                <p:nvPr/>
              </p:nvSpPr>
              <p:spPr bwMode="auto">
                <a:xfrm>
                  <a:off x="2951163" y="2495550"/>
                  <a:ext cx="31750"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0" name="图形"/>
                <p:cNvSpPr>
                  <a:spLocks noChangeArrowheads="1"/>
                </p:cNvSpPr>
                <p:nvPr/>
              </p:nvSpPr>
              <p:spPr bwMode="auto">
                <a:xfrm>
                  <a:off x="3022600" y="2273300"/>
                  <a:ext cx="34925"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1" name="图形"/>
                <p:cNvSpPr>
                  <a:spLocks noChangeArrowheads="1"/>
                </p:cNvSpPr>
                <p:nvPr/>
              </p:nvSpPr>
              <p:spPr bwMode="auto">
                <a:xfrm>
                  <a:off x="3111500" y="2057400"/>
                  <a:ext cx="34925" cy="349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2" name="图形"/>
                <p:cNvSpPr>
                  <a:spLocks noChangeArrowheads="1"/>
                </p:cNvSpPr>
                <p:nvPr/>
              </p:nvSpPr>
              <p:spPr bwMode="auto">
                <a:xfrm>
                  <a:off x="3216275" y="1849438"/>
                  <a:ext cx="36513"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3" name="图形"/>
                <p:cNvSpPr>
                  <a:spLocks noChangeArrowheads="1"/>
                </p:cNvSpPr>
                <p:nvPr/>
              </p:nvSpPr>
              <p:spPr bwMode="auto">
                <a:xfrm>
                  <a:off x="3333750" y="1647825"/>
                  <a:ext cx="38100" cy="381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4" name="图形"/>
                <p:cNvSpPr>
                  <a:spLocks noChangeArrowheads="1"/>
                </p:cNvSpPr>
                <p:nvPr/>
              </p:nvSpPr>
              <p:spPr bwMode="auto">
                <a:xfrm>
                  <a:off x="3465513" y="1457325"/>
                  <a:ext cx="41275"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5" name="图形"/>
                <p:cNvSpPr>
                  <a:spLocks noChangeArrowheads="1"/>
                </p:cNvSpPr>
                <p:nvPr/>
              </p:nvSpPr>
              <p:spPr bwMode="auto">
                <a:xfrm>
                  <a:off x="3611563" y="1274763"/>
                  <a:ext cx="41275" cy="412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6" name="图形"/>
                <p:cNvSpPr>
                  <a:spLocks noChangeArrowheads="1"/>
                </p:cNvSpPr>
                <p:nvPr/>
              </p:nvSpPr>
              <p:spPr bwMode="auto">
                <a:xfrm>
                  <a:off x="3768725" y="1103313"/>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7" name="图形"/>
                <p:cNvSpPr>
                  <a:spLocks noChangeArrowheads="1"/>
                </p:cNvSpPr>
                <p:nvPr/>
              </p:nvSpPr>
              <p:spPr bwMode="auto">
                <a:xfrm>
                  <a:off x="3938588" y="944563"/>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8" name="图形"/>
                <p:cNvSpPr>
                  <a:spLocks noChangeArrowheads="1"/>
                </p:cNvSpPr>
                <p:nvPr/>
              </p:nvSpPr>
              <p:spPr bwMode="auto">
                <a:xfrm>
                  <a:off x="4119563" y="798513"/>
                  <a:ext cx="46038"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9" name="图形"/>
                <p:cNvSpPr>
                  <a:spLocks noChangeArrowheads="1"/>
                </p:cNvSpPr>
                <p:nvPr/>
              </p:nvSpPr>
              <p:spPr bwMode="auto">
                <a:xfrm>
                  <a:off x="4308475" y="663575"/>
                  <a:ext cx="49213"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0" name="图形"/>
                <p:cNvSpPr>
                  <a:spLocks noChangeArrowheads="1"/>
                </p:cNvSpPr>
                <p:nvPr/>
              </p:nvSpPr>
              <p:spPr bwMode="auto">
                <a:xfrm>
                  <a:off x="4508500" y="54451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1" name="图形"/>
                <p:cNvSpPr>
                  <a:spLocks noChangeArrowheads="1"/>
                </p:cNvSpPr>
                <p:nvPr/>
              </p:nvSpPr>
              <p:spPr bwMode="auto">
                <a:xfrm>
                  <a:off x="4716463" y="438150"/>
                  <a:ext cx="50800"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2" name="图形"/>
                <p:cNvSpPr>
                  <a:spLocks noChangeArrowheads="1"/>
                </p:cNvSpPr>
                <p:nvPr/>
              </p:nvSpPr>
              <p:spPr bwMode="auto">
                <a:xfrm>
                  <a:off x="4929188" y="349250"/>
                  <a:ext cx="53975"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3" name="图形"/>
                <p:cNvSpPr>
                  <a:spLocks noChangeArrowheads="1"/>
                </p:cNvSpPr>
                <p:nvPr/>
              </p:nvSpPr>
              <p:spPr bwMode="auto">
                <a:xfrm>
                  <a:off x="5149850" y="274638"/>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4" name="图形"/>
                <p:cNvSpPr>
                  <a:spLocks noChangeArrowheads="1"/>
                </p:cNvSpPr>
                <p:nvPr/>
              </p:nvSpPr>
              <p:spPr bwMode="auto">
                <a:xfrm>
                  <a:off x="5375275" y="215900"/>
                  <a:ext cx="53975"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5" name="图形"/>
                <p:cNvSpPr>
                  <a:spLocks noChangeArrowheads="1"/>
                </p:cNvSpPr>
                <p:nvPr/>
              </p:nvSpPr>
              <p:spPr bwMode="auto">
                <a:xfrm>
                  <a:off x="5603875" y="174625"/>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6" name="图形"/>
                <p:cNvSpPr>
                  <a:spLocks noChangeArrowheads="1"/>
                </p:cNvSpPr>
                <p:nvPr/>
              </p:nvSpPr>
              <p:spPr bwMode="auto">
                <a:xfrm>
                  <a:off x="5834063" y="149225"/>
                  <a:ext cx="58738" cy="571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7" name="图形"/>
                <p:cNvSpPr>
                  <a:spLocks noChangeArrowheads="1"/>
                </p:cNvSpPr>
                <p:nvPr/>
              </p:nvSpPr>
              <p:spPr bwMode="auto">
                <a:xfrm>
                  <a:off x="6065838" y="139700"/>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8" name="图形"/>
                <p:cNvSpPr>
                  <a:spLocks noChangeArrowheads="1"/>
                </p:cNvSpPr>
                <p:nvPr/>
              </p:nvSpPr>
              <p:spPr bwMode="auto">
                <a:xfrm>
                  <a:off x="6299200" y="147638"/>
                  <a:ext cx="58738"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9" name="图形"/>
                <p:cNvSpPr>
                  <a:spLocks noChangeArrowheads="1"/>
                </p:cNvSpPr>
                <p:nvPr/>
              </p:nvSpPr>
              <p:spPr bwMode="auto">
                <a:xfrm>
                  <a:off x="6529388" y="171450"/>
                  <a:ext cx="60325"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0" name="图形"/>
                <p:cNvSpPr>
                  <a:spLocks noChangeArrowheads="1"/>
                </p:cNvSpPr>
                <p:nvPr/>
              </p:nvSpPr>
              <p:spPr bwMode="auto">
                <a:xfrm>
                  <a:off x="6757988" y="212725"/>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1" name="图形"/>
                <p:cNvSpPr>
                  <a:spLocks noChangeArrowheads="1"/>
                </p:cNvSpPr>
                <p:nvPr/>
              </p:nvSpPr>
              <p:spPr bwMode="auto">
                <a:xfrm>
                  <a:off x="6983413" y="269875"/>
                  <a:ext cx="63500"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2" name="图形"/>
                <p:cNvSpPr>
                  <a:spLocks noChangeArrowheads="1"/>
                </p:cNvSpPr>
                <p:nvPr/>
              </p:nvSpPr>
              <p:spPr bwMode="auto">
                <a:xfrm>
                  <a:off x="7204075" y="34290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3" name="图形"/>
                <p:cNvSpPr>
                  <a:spLocks noChangeArrowheads="1"/>
                </p:cNvSpPr>
                <p:nvPr/>
              </p:nvSpPr>
              <p:spPr bwMode="auto">
                <a:xfrm>
                  <a:off x="7418388" y="43180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4" name="图形"/>
                <p:cNvSpPr>
                  <a:spLocks noChangeArrowheads="1"/>
                </p:cNvSpPr>
                <p:nvPr/>
              </p:nvSpPr>
              <p:spPr bwMode="auto">
                <a:xfrm>
                  <a:off x="7626350" y="536575"/>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5" name="图形"/>
                <p:cNvSpPr>
                  <a:spLocks noChangeArrowheads="1"/>
                </p:cNvSpPr>
                <p:nvPr/>
              </p:nvSpPr>
              <p:spPr bwMode="auto">
                <a:xfrm>
                  <a:off x="7826375" y="655638"/>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6" name="图形"/>
                <p:cNvSpPr>
                  <a:spLocks noChangeArrowheads="1"/>
                </p:cNvSpPr>
                <p:nvPr/>
              </p:nvSpPr>
              <p:spPr bwMode="auto">
                <a:xfrm>
                  <a:off x="8018463" y="78740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7" name="图形"/>
                <p:cNvSpPr>
                  <a:spLocks noChangeArrowheads="1"/>
                </p:cNvSpPr>
                <p:nvPr/>
              </p:nvSpPr>
              <p:spPr bwMode="auto">
                <a:xfrm>
                  <a:off x="8199438" y="93345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8" name="图形"/>
                <p:cNvSpPr>
                  <a:spLocks noChangeArrowheads="1"/>
                </p:cNvSpPr>
                <p:nvPr/>
              </p:nvSpPr>
              <p:spPr bwMode="auto">
                <a:xfrm>
                  <a:off x="8369300" y="1092200"/>
                  <a:ext cx="65088"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9" name="图形"/>
                <p:cNvSpPr>
                  <a:spLocks noChangeArrowheads="1"/>
                </p:cNvSpPr>
                <p:nvPr/>
              </p:nvSpPr>
              <p:spPr bwMode="auto">
                <a:xfrm>
                  <a:off x="8528050" y="1262063"/>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0" name="图形"/>
                <p:cNvSpPr>
                  <a:spLocks noChangeArrowheads="1"/>
                </p:cNvSpPr>
                <p:nvPr/>
              </p:nvSpPr>
              <p:spPr bwMode="auto">
                <a:xfrm>
                  <a:off x="8674100" y="1443038"/>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1" name="图形"/>
                <p:cNvSpPr>
                  <a:spLocks noChangeArrowheads="1"/>
                </p:cNvSpPr>
                <p:nvPr/>
              </p:nvSpPr>
              <p:spPr bwMode="auto">
                <a:xfrm>
                  <a:off x="8809038" y="1635125"/>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2" name="图形"/>
                <p:cNvSpPr>
                  <a:spLocks noChangeArrowheads="1"/>
                </p:cNvSpPr>
                <p:nvPr/>
              </p:nvSpPr>
              <p:spPr bwMode="auto">
                <a:xfrm>
                  <a:off x="8931275" y="1838325"/>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3" name="图形"/>
                <p:cNvSpPr>
                  <a:spLocks noChangeArrowheads="1"/>
                </p:cNvSpPr>
                <p:nvPr/>
              </p:nvSpPr>
              <p:spPr bwMode="auto">
                <a:xfrm>
                  <a:off x="9039225" y="20494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4" name="图形"/>
                <p:cNvSpPr>
                  <a:spLocks noChangeArrowheads="1"/>
                </p:cNvSpPr>
                <p:nvPr/>
              </p:nvSpPr>
              <p:spPr bwMode="auto">
                <a:xfrm>
                  <a:off x="9131300" y="2266950"/>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5" name="图形"/>
                <p:cNvSpPr>
                  <a:spLocks noChangeArrowheads="1"/>
                </p:cNvSpPr>
                <p:nvPr/>
              </p:nvSpPr>
              <p:spPr bwMode="auto">
                <a:xfrm>
                  <a:off x="9207500" y="2490788"/>
                  <a:ext cx="38100"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6" name="图形"/>
                <p:cNvSpPr>
                  <a:spLocks noChangeArrowheads="1"/>
                </p:cNvSpPr>
                <p:nvPr/>
              </p:nvSpPr>
              <p:spPr bwMode="auto">
                <a:xfrm>
                  <a:off x="9267825" y="2719388"/>
                  <a:ext cx="31750"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7" name="图形"/>
                <p:cNvSpPr>
                  <a:spLocks noChangeArrowheads="1"/>
                </p:cNvSpPr>
                <p:nvPr/>
              </p:nvSpPr>
              <p:spPr bwMode="auto">
                <a:xfrm>
                  <a:off x="9312275" y="2951163"/>
                  <a:ext cx="25400"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8" name="图形"/>
                <p:cNvSpPr>
                  <a:spLocks noChangeArrowheads="1"/>
                </p:cNvSpPr>
                <p:nvPr/>
              </p:nvSpPr>
              <p:spPr bwMode="auto">
                <a:xfrm>
                  <a:off x="9339263" y="3184525"/>
                  <a:ext cx="2222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9" name="图形"/>
                <p:cNvSpPr>
                  <a:spLocks noChangeArrowheads="1"/>
                </p:cNvSpPr>
                <p:nvPr/>
              </p:nvSpPr>
              <p:spPr bwMode="auto">
                <a:xfrm>
                  <a:off x="9350375" y="3417888"/>
                  <a:ext cx="15875"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0" name="图形"/>
                <p:cNvSpPr>
                  <a:spLocks noChangeArrowheads="1"/>
                </p:cNvSpPr>
                <p:nvPr/>
              </p:nvSpPr>
              <p:spPr bwMode="auto">
                <a:xfrm>
                  <a:off x="9342438" y="3651250"/>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1" name="图形"/>
                <p:cNvSpPr>
                  <a:spLocks noChangeArrowheads="1"/>
                </p:cNvSpPr>
                <p:nvPr/>
              </p:nvSpPr>
              <p:spPr bwMode="auto">
                <a:xfrm>
                  <a:off x="9318625" y="3883025"/>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2" name="图形"/>
                <p:cNvSpPr>
                  <a:spLocks noChangeArrowheads="1"/>
                </p:cNvSpPr>
                <p:nvPr/>
              </p:nvSpPr>
              <p:spPr bwMode="auto">
                <a:xfrm>
                  <a:off x="9277350" y="4111625"/>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3" name="图形"/>
                <p:cNvSpPr>
                  <a:spLocks noChangeArrowheads="1"/>
                </p:cNvSpPr>
                <p:nvPr/>
              </p:nvSpPr>
              <p:spPr bwMode="auto">
                <a:xfrm>
                  <a:off x="9218613" y="4335463"/>
                  <a:ext cx="17463"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4" name="图形"/>
                <p:cNvSpPr>
                  <a:spLocks noChangeArrowheads="1"/>
                </p:cNvSpPr>
                <p:nvPr/>
              </p:nvSpPr>
              <p:spPr bwMode="auto">
                <a:xfrm>
                  <a:off x="9144000" y="4556125"/>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5" name="图形"/>
                <p:cNvSpPr>
                  <a:spLocks noChangeArrowheads="1"/>
                </p:cNvSpPr>
                <p:nvPr/>
              </p:nvSpPr>
              <p:spPr bwMode="auto">
                <a:xfrm>
                  <a:off x="9055100" y="4770438"/>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6" name="图形"/>
                <p:cNvSpPr>
                  <a:spLocks noChangeArrowheads="1"/>
                </p:cNvSpPr>
                <p:nvPr/>
              </p:nvSpPr>
              <p:spPr bwMode="auto">
                <a:xfrm>
                  <a:off x="8950325" y="4978400"/>
                  <a:ext cx="20638"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7" name="图形"/>
                <p:cNvSpPr>
                  <a:spLocks noChangeArrowheads="1"/>
                </p:cNvSpPr>
                <p:nvPr/>
              </p:nvSpPr>
              <p:spPr bwMode="auto">
                <a:xfrm>
                  <a:off x="8829675" y="5176838"/>
                  <a:ext cx="23813"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8" name="图形"/>
                <p:cNvSpPr>
                  <a:spLocks noChangeArrowheads="1"/>
                </p:cNvSpPr>
                <p:nvPr/>
              </p:nvSpPr>
              <p:spPr bwMode="auto">
                <a:xfrm>
                  <a:off x="8694738" y="5365750"/>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9" name="图形"/>
                <p:cNvSpPr>
                  <a:spLocks noChangeArrowheads="1"/>
                </p:cNvSpPr>
                <p:nvPr/>
              </p:nvSpPr>
              <p:spPr bwMode="auto">
                <a:xfrm>
                  <a:off x="8547100" y="554513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0" name="图形"/>
                <p:cNvSpPr>
                  <a:spLocks noChangeArrowheads="1"/>
                </p:cNvSpPr>
                <p:nvPr/>
              </p:nvSpPr>
              <p:spPr bwMode="auto">
                <a:xfrm>
                  <a:off x="8386763" y="5713413"/>
                  <a:ext cx="33338"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1" name="图形"/>
                <p:cNvSpPr>
                  <a:spLocks noChangeArrowheads="1"/>
                </p:cNvSpPr>
                <p:nvPr/>
              </p:nvSpPr>
              <p:spPr bwMode="auto">
                <a:xfrm>
                  <a:off x="8215313" y="5870575"/>
                  <a:ext cx="34925"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2" name="图形"/>
                <p:cNvSpPr>
                  <a:spLocks noChangeArrowheads="1"/>
                </p:cNvSpPr>
                <p:nvPr/>
              </p:nvSpPr>
              <p:spPr bwMode="auto">
                <a:xfrm>
                  <a:off x="8032750" y="6015038"/>
                  <a:ext cx="38100"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3" name="图形"/>
                <p:cNvSpPr>
                  <a:spLocks noChangeArrowheads="1"/>
                </p:cNvSpPr>
                <p:nvPr/>
              </p:nvSpPr>
              <p:spPr bwMode="auto">
                <a:xfrm>
                  <a:off x="7840663" y="6146800"/>
                  <a:ext cx="41275"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4" name="图形"/>
                <p:cNvSpPr>
                  <a:spLocks noChangeArrowheads="1"/>
                </p:cNvSpPr>
                <p:nvPr/>
              </p:nvSpPr>
              <p:spPr bwMode="auto">
                <a:xfrm>
                  <a:off x="7639050" y="6264275"/>
                  <a:ext cx="44450"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5" name="图形"/>
                <p:cNvSpPr>
                  <a:spLocks noChangeArrowheads="1"/>
                </p:cNvSpPr>
                <p:nvPr/>
              </p:nvSpPr>
              <p:spPr bwMode="auto">
                <a:xfrm>
                  <a:off x="7429500" y="6367463"/>
                  <a:ext cx="47625"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6" name="图形"/>
                <p:cNvSpPr>
                  <a:spLocks noChangeArrowheads="1"/>
                </p:cNvSpPr>
                <p:nvPr/>
              </p:nvSpPr>
              <p:spPr bwMode="auto">
                <a:xfrm>
                  <a:off x="7213600" y="64563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7" name="图形"/>
                <p:cNvSpPr>
                  <a:spLocks noChangeArrowheads="1"/>
                </p:cNvSpPr>
                <p:nvPr/>
              </p:nvSpPr>
              <p:spPr bwMode="auto">
                <a:xfrm>
                  <a:off x="6992938" y="6529388"/>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8" name="图形"/>
                <p:cNvSpPr>
                  <a:spLocks noChangeArrowheads="1"/>
                </p:cNvSpPr>
                <p:nvPr/>
              </p:nvSpPr>
              <p:spPr bwMode="auto">
                <a:xfrm>
                  <a:off x="6765925" y="6586538"/>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9" name="图形"/>
                <p:cNvSpPr>
                  <a:spLocks noChangeArrowheads="1"/>
                </p:cNvSpPr>
                <p:nvPr/>
              </p:nvSpPr>
              <p:spPr bwMode="auto">
                <a:xfrm>
                  <a:off x="6537325" y="6627813"/>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0" name="图形"/>
                <p:cNvSpPr>
                  <a:spLocks noChangeArrowheads="1"/>
                </p:cNvSpPr>
                <p:nvPr/>
              </p:nvSpPr>
              <p:spPr bwMode="auto">
                <a:xfrm>
                  <a:off x="6305550" y="6651625"/>
                  <a:ext cx="52388"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1" name="图形"/>
                <p:cNvSpPr>
                  <a:spLocks noChangeArrowheads="1"/>
                </p:cNvSpPr>
                <p:nvPr/>
              </p:nvSpPr>
              <p:spPr bwMode="auto">
                <a:xfrm>
                  <a:off x="6048375" y="6489700"/>
                  <a:ext cx="96838" cy="984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2" name="图形"/>
                <p:cNvSpPr>
                  <a:spLocks noChangeArrowheads="1"/>
                </p:cNvSpPr>
                <p:nvPr/>
              </p:nvSpPr>
              <p:spPr bwMode="auto">
                <a:xfrm>
                  <a:off x="5816600" y="6483350"/>
                  <a:ext cx="95250"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3" name="图形"/>
                <p:cNvSpPr>
                  <a:spLocks noChangeArrowheads="1"/>
                </p:cNvSpPr>
                <p:nvPr/>
              </p:nvSpPr>
              <p:spPr bwMode="auto">
                <a:xfrm>
                  <a:off x="5588000" y="6459538"/>
                  <a:ext cx="88900" cy="90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4" name="图形"/>
                <p:cNvSpPr>
                  <a:spLocks noChangeArrowheads="1"/>
                </p:cNvSpPr>
                <p:nvPr/>
              </p:nvSpPr>
              <p:spPr bwMode="auto">
                <a:xfrm>
                  <a:off x="5362575" y="6419850"/>
                  <a:ext cx="82550" cy="825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5" name="图形"/>
                <p:cNvSpPr>
                  <a:spLocks noChangeArrowheads="1"/>
                </p:cNvSpPr>
                <p:nvPr/>
              </p:nvSpPr>
              <p:spPr bwMode="auto">
                <a:xfrm>
                  <a:off x="5140325" y="6361113"/>
                  <a:ext cx="77788" cy="793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6" name="图形"/>
                <p:cNvSpPr>
                  <a:spLocks noChangeArrowheads="1"/>
                </p:cNvSpPr>
                <p:nvPr/>
              </p:nvSpPr>
              <p:spPr bwMode="auto">
                <a:xfrm>
                  <a:off x="4921250" y="6286500"/>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7" name="图形"/>
                <p:cNvSpPr>
                  <a:spLocks noChangeArrowheads="1"/>
                </p:cNvSpPr>
                <p:nvPr/>
              </p:nvSpPr>
              <p:spPr bwMode="auto">
                <a:xfrm>
                  <a:off x="4710113" y="6194425"/>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8" name="图形"/>
                <p:cNvSpPr>
                  <a:spLocks noChangeArrowheads="1"/>
                </p:cNvSpPr>
                <p:nvPr/>
              </p:nvSpPr>
              <p:spPr bwMode="auto">
                <a:xfrm>
                  <a:off x="4505325" y="6086475"/>
                  <a:ext cx="71438"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9" name="图形"/>
                <p:cNvSpPr>
                  <a:spLocks noChangeArrowheads="1"/>
                </p:cNvSpPr>
                <p:nvPr/>
              </p:nvSpPr>
              <p:spPr bwMode="auto">
                <a:xfrm>
                  <a:off x="4310063" y="5964238"/>
                  <a:ext cx="68263"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0" name="图形"/>
                <p:cNvSpPr>
                  <a:spLocks noChangeArrowheads="1"/>
                </p:cNvSpPr>
                <p:nvPr/>
              </p:nvSpPr>
              <p:spPr bwMode="auto">
                <a:xfrm>
                  <a:off x="4124325" y="5826125"/>
                  <a:ext cx="65088"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1" name="图形"/>
                <p:cNvSpPr>
                  <a:spLocks noChangeArrowheads="1"/>
                </p:cNvSpPr>
                <p:nvPr/>
              </p:nvSpPr>
              <p:spPr bwMode="auto">
                <a:xfrm>
                  <a:off x="3948113" y="5675313"/>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2" name="图形"/>
                <p:cNvSpPr>
                  <a:spLocks noChangeArrowheads="1"/>
                </p:cNvSpPr>
                <p:nvPr/>
              </p:nvSpPr>
              <p:spPr bwMode="auto">
                <a:xfrm>
                  <a:off x="3786188" y="5513388"/>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3" name="图形"/>
                <p:cNvSpPr>
                  <a:spLocks noChangeArrowheads="1"/>
                </p:cNvSpPr>
                <p:nvPr/>
              </p:nvSpPr>
              <p:spPr bwMode="auto">
                <a:xfrm>
                  <a:off x="3635375" y="5337175"/>
                  <a:ext cx="57150"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4" name="图形"/>
                <p:cNvSpPr>
                  <a:spLocks noChangeArrowheads="1"/>
                </p:cNvSpPr>
                <p:nvPr/>
              </p:nvSpPr>
              <p:spPr bwMode="auto">
                <a:xfrm>
                  <a:off x="3497263" y="5151438"/>
                  <a:ext cx="55563" cy="571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5" name="图形"/>
                <p:cNvSpPr>
                  <a:spLocks noChangeArrowheads="1"/>
                </p:cNvSpPr>
                <p:nvPr/>
              </p:nvSpPr>
              <p:spPr bwMode="auto">
                <a:xfrm>
                  <a:off x="3373438" y="4956175"/>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6" name="图形"/>
                <p:cNvSpPr>
                  <a:spLocks noChangeArrowheads="1"/>
                </p:cNvSpPr>
                <p:nvPr/>
              </p:nvSpPr>
              <p:spPr bwMode="auto">
                <a:xfrm>
                  <a:off x="3265488" y="4751388"/>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7" name="图形"/>
                <p:cNvSpPr>
                  <a:spLocks noChangeArrowheads="1"/>
                </p:cNvSpPr>
                <p:nvPr/>
              </p:nvSpPr>
              <p:spPr bwMode="auto">
                <a:xfrm>
                  <a:off x="3173413" y="4538663"/>
                  <a:ext cx="50800"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8" name="图形"/>
                <p:cNvSpPr>
                  <a:spLocks noChangeArrowheads="1"/>
                </p:cNvSpPr>
                <p:nvPr/>
              </p:nvSpPr>
              <p:spPr bwMode="auto">
                <a:xfrm>
                  <a:off x="3095625" y="4319588"/>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9" name="图形"/>
                <p:cNvSpPr>
                  <a:spLocks noChangeArrowheads="1"/>
                </p:cNvSpPr>
                <p:nvPr/>
              </p:nvSpPr>
              <p:spPr bwMode="auto">
                <a:xfrm>
                  <a:off x="3036888" y="4095750"/>
                  <a:ext cx="49213"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0" name="图形"/>
                <p:cNvSpPr>
                  <a:spLocks noChangeArrowheads="1"/>
                </p:cNvSpPr>
                <p:nvPr/>
              </p:nvSpPr>
              <p:spPr bwMode="auto">
                <a:xfrm>
                  <a:off x="2992438" y="3867150"/>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1" name="图形"/>
                <p:cNvSpPr>
                  <a:spLocks noChangeArrowheads="1"/>
                </p:cNvSpPr>
                <p:nvPr/>
              </p:nvSpPr>
              <p:spPr bwMode="auto">
                <a:xfrm>
                  <a:off x="2967038" y="36369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2" name="图形"/>
                <p:cNvSpPr>
                  <a:spLocks noChangeArrowheads="1"/>
                </p:cNvSpPr>
                <p:nvPr/>
              </p:nvSpPr>
              <p:spPr bwMode="auto">
                <a:xfrm>
                  <a:off x="2959100" y="3403600"/>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3" name="图形"/>
                <p:cNvSpPr>
                  <a:spLocks noChangeArrowheads="1"/>
                </p:cNvSpPr>
                <p:nvPr/>
              </p:nvSpPr>
              <p:spPr bwMode="auto">
                <a:xfrm>
                  <a:off x="2971800" y="3176588"/>
                  <a:ext cx="39688"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4" name="图形"/>
                <p:cNvSpPr>
                  <a:spLocks noChangeArrowheads="1"/>
                </p:cNvSpPr>
                <p:nvPr/>
              </p:nvSpPr>
              <p:spPr bwMode="auto">
                <a:xfrm>
                  <a:off x="2995613" y="2943225"/>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5" name="图形"/>
                <p:cNvSpPr>
                  <a:spLocks noChangeArrowheads="1"/>
                </p:cNvSpPr>
                <p:nvPr/>
              </p:nvSpPr>
              <p:spPr bwMode="auto">
                <a:xfrm>
                  <a:off x="3036888" y="2713038"/>
                  <a:ext cx="47625"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6" name="图形"/>
                <p:cNvSpPr>
                  <a:spLocks noChangeArrowheads="1"/>
                </p:cNvSpPr>
                <p:nvPr/>
              </p:nvSpPr>
              <p:spPr bwMode="auto">
                <a:xfrm>
                  <a:off x="3094038" y="2484438"/>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7" name="图形"/>
                <p:cNvSpPr>
                  <a:spLocks noChangeArrowheads="1"/>
                </p:cNvSpPr>
                <p:nvPr/>
              </p:nvSpPr>
              <p:spPr bwMode="auto">
                <a:xfrm>
                  <a:off x="3168650" y="22621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8" name="图形"/>
                <p:cNvSpPr>
                  <a:spLocks noChangeArrowheads="1"/>
                </p:cNvSpPr>
                <p:nvPr/>
              </p:nvSpPr>
              <p:spPr bwMode="auto">
                <a:xfrm>
                  <a:off x="3259138" y="2046288"/>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9" name="图形"/>
                <p:cNvSpPr>
                  <a:spLocks noChangeArrowheads="1"/>
                </p:cNvSpPr>
                <p:nvPr/>
              </p:nvSpPr>
              <p:spPr bwMode="auto">
                <a:xfrm>
                  <a:off x="3365500" y="1838325"/>
                  <a:ext cx="69850"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0" name="图形"/>
                <p:cNvSpPr>
                  <a:spLocks noChangeArrowheads="1"/>
                </p:cNvSpPr>
                <p:nvPr/>
              </p:nvSpPr>
              <p:spPr bwMode="auto">
                <a:xfrm>
                  <a:off x="3487738" y="1639888"/>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1" name="图形"/>
                <p:cNvSpPr>
                  <a:spLocks noChangeArrowheads="1"/>
                </p:cNvSpPr>
                <p:nvPr/>
              </p:nvSpPr>
              <p:spPr bwMode="auto">
                <a:xfrm>
                  <a:off x="3624263" y="1452563"/>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2" name="图形"/>
                <p:cNvSpPr>
                  <a:spLocks noChangeArrowheads="1"/>
                </p:cNvSpPr>
                <p:nvPr/>
              </p:nvSpPr>
              <p:spPr bwMode="auto">
                <a:xfrm>
                  <a:off x="3776663" y="1276350"/>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3" name="图形"/>
                <p:cNvSpPr>
                  <a:spLocks noChangeArrowheads="1"/>
                </p:cNvSpPr>
                <p:nvPr/>
              </p:nvSpPr>
              <p:spPr bwMode="auto">
                <a:xfrm>
                  <a:off x="3941763" y="1111250"/>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4" name="图形"/>
                <p:cNvSpPr>
                  <a:spLocks noChangeArrowheads="1"/>
                </p:cNvSpPr>
                <p:nvPr/>
              </p:nvSpPr>
              <p:spPr bwMode="auto">
                <a:xfrm>
                  <a:off x="4117975" y="960438"/>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5" name="图形"/>
                <p:cNvSpPr>
                  <a:spLocks noChangeArrowheads="1"/>
                </p:cNvSpPr>
                <p:nvPr/>
              </p:nvSpPr>
              <p:spPr bwMode="auto">
                <a:xfrm>
                  <a:off x="4305300" y="822325"/>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6" name="图形"/>
                <p:cNvSpPr>
                  <a:spLocks noChangeArrowheads="1"/>
                </p:cNvSpPr>
                <p:nvPr/>
              </p:nvSpPr>
              <p:spPr bwMode="auto">
                <a:xfrm>
                  <a:off x="4502150" y="696913"/>
                  <a:ext cx="74613"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7" name="图形"/>
                <p:cNvSpPr>
                  <a:spLocks noChangeArrowheads="1"/>
                </p:cNvSpPr>
                <p:nvPr/>
              </p:nvSpPr>
              <p:spPr bwMode="auto">
                <a:xfrm>
                  <a:off x="4708525" y="588963"/>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8" name="图形"/>
                <p:cNvSpPr>
                  <a:spLocks noChangeArrowheads="1"/>
                </p:cNvSpPr>
                <p:nvPr/>
              </p:nvSpPr>
              <p:spPr bwMode="auto">
                <a:xfrm>
                  <a:off x="4921250" y="495300"/>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9" name="图形"/>
                <p:cNvSpPr>
                  <a:spLocks noChangeArrowheads="1"/>
                </p:cNvSpPr>
                <p:nvPr/>
              </p:nvSpPr>
              <p:spPr bwMode="auto">
                <a:xfrm>
                  <a:off x="5141913" y="419100"/>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0" name="图形"/>
                <p:cNvSpPr>
                  <a:spLocks noChangeArrowheads="1"/>
                </p:cNvSpPr>
                <p:nvPr/>
              </p:nvSpPr>
              <p:spPr bwMode="auto">
                <a:xfrm>
                  <a:off x="5365750" y="358775"/>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1" name="图形"/>
                <p:cNvSpPr>
                  <a:spLocks noChangeArrowheads="1"/>
                </p:cNvSpPr>
                <p:nvPr/>
              </p:nvSpPr>
              <p:spPr bwMode="auto">
                <a:xfrm>
                  <a:off x="5594350" y="315913"/>
                  <a:ext cx="74613"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2" name="图形"/>
                <p:cNvSpPr>
                  <a:spLocks noChangeArrowheads="1"/>
                </p:cNvSpPr>
                <p:nvPr/>
              </p:nvSpPr>
              <p:spPr bwMode="auto">
                <a:xfrm>
                  <a:off x="5826125" y="288925"/>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3" name="图形"/>
                <p:cNvSpPr>
                  <a:spLocks noChangeArrowheads="1"/>
                </p:cNvSpPr>
                <p:nvPr/>
              </p:nvSpPr>
              <p:spPr bwMode="auto">
                <a:xfrm>
                  <a:off x="6059488" y="280988"/>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4" name="图形"/>
                <p:cNvSpPr>
                  <a:spLocks noChangeArrowheads="1"/>
                </p:cNvSpPr>
                <p:nvPr/>
              </p:nvSpPr>
              <p:spPr bwMode="auto">
                <a:xfrm>
                  <a:off x="6291263" y="290513"/>
                  <a:ext cx="74613"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5" name="图形"/>
                <p:cNvSpPr>
                  <a:spLocks noChangeArrowheads="1"/>
                </p:cNvSpPr>
                <p:nvPr/>
              </p:nvSpPr>
              <p:spPr bwMode="auto">
                <a:xfrm>
                  <a:off x="6524625" y="315913"/>
                  <a:ext cx="71438"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6" name="图形"/>
                <p:cNvSpPr>
                  <a:spLocks noChangeArrowheads="1"/>
                </p:cNvSpPr>
                <p:nvPr/>
              </p:nvSpPr>
              <p:spPr bwMode="auto">
                <a:xfrm>
                  <a:off x="6753225" y="358775"/>
                  <a:ext cx="71438"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7" name="图形"/>
                <p:cNvSpPr>
                  <a:spLocks noChangeArrowheads="1"/>
                </p:cNvSpPr>
                <p:nvPr/>
              </p:nvSpPr>
              <p:spPr bwMode="auto">
                <a:xfrm>
                  <a:off x="6977063" y="419100"/>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8" name="图形"/>
                <p:cNvSpPr>
                  <a:spLocks noChangeArrowheads="1"/>
                </p:cNvSpPr>
                <p:nvPr/>
              </p:nvSpPr>
              <p:spPr bwMode="auto">
                <a:xfrm>
                  <a:off x="7197725" y="496888"/>
                  <a:ext cx="71438"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9" name="图形"/>
                <p:cNvSpPr>
                  <a:spLocks noChangeArrowheads="1"/>
                </p:cNvSpPr>
                <p:nvPr/>
              </p:nvSpPr>
              <p:spPr bwMode="auto">
                <a:xfrm>
                  <a:off x="7410450" y="590550"/>
                  <a:ext cx="71438"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0" name="图形"/>
                <p:cNvSpPr>
                  <a:spLocks noChangeArrowheads="1"/>
                </p:cNvSpPr>
                <p:nvPr/>
              </p:nvSpPr>
              <p:spPr bwMode="auto">
                <a:xfrm>
                  <a:off x="7616825" y="700088"/>
                  <a:ext cx="69850"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1" name="图形"/>
                <p:cNvSpPr>
                  <a:spLocks noChangeArrowheads="1"/>
                </p:cNvSpPr>
                <p:nvPr/>
              </p:nvSpPr>
              <p:spPr bwMode="auto">
                <a:xfrm>
                  <a:off x="7815263" y="823913"/>
                  <a:ext cx="68263"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2" name="图形"/>
                <p:cNvSpPr>
                  <a:spLocks noChangeArrowheads="1"/>
                </p:cNvSpPr>
                <p:nvPr/>
              </p:nvSpPr>
              <p:spPr bwMode="auto">
                <a:xfrm>
                  <a:off x="8002588" y="962025"/>
                  <a:ext cx="68263"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3" name="图形"/>
                <p:cNvSpPr>
                  <a:spLocks noChangeArrowheads="1"/>
                </p:cNvSpPr>
                <p:nvPr/>
              </p:nvSpPr>
              <p:spPr bwMode="auto">
                <a:xfrm>
                  <a:off x="8178800" y="1114425"/>
                  <a:ext cx="68263"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4" name="图形"/>
                <p:cNvSpPr>
                  <a:spLocks noChangeArrowheads="1"/>
                </p:cNvSpPr>
                <p:nvPr/>
              </p:nvSpPr>
              <p:spPr bwMode="auto">
                <a:xfrm>
                  <a:off x="8343900" y="1279525"/>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5" name="图形"/>
                <p:cNvSpPr>
                  <a:spLocks noChangeArrowheads="1"/>
                </p:cNvSpPr>
                <p:nvPr/>
              </p:nvSpPr>
              <p:spPr bwMode="auto">
                <a:xfrm>
                  <a:off x="8496300" y="1455738"/>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6" name="图形"/>
                <p:cNvSpPr>
                  <a:spLocks noChangeArrowheads="1"/>
                </p:cNvSpPr>
                <p:nvPr/>
              </p:nvSpPr>
              <p:spPr bwMode="auto">
                <a:xfrm>
                  <a:off x="8636000" y="1643063"/>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 name="图形"/>
                <p:cNvSpPr>
                  <a:spLocks noChangeArrowheads="1"/>
                </p:cNvSpPr>
                <p:nvPr/>
              </p:nvSpPr>
              <p:spPr bwMode="auto">
                <a:xfrm>
                  <a:off x="8759825" y="1839913"/>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 name="图形"/>
                <p:cNvSpPr>
                  <a:spLocks noChangeArrowheads="1"/>
                </p:cNvSpPr>
                <p:nvPr/>
              </p:nvSpPr>
              <p:spPr bwMode="auto">
                <a:xfrm>
                  <a:off x="8869363" y="2046288"/>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 name="图形"/>
                <p:cNvSpPr>
                  <a:spLocks noChangeArrowheads="1"/>
                </p:cNvSpPr>
                <p:nvPr/>
              </p:nvSpPr>
              <p:spPr bwMode="auto">
                <a:xfrm>
                  <a:off x="8963025" y="2260600"/>
                  <a:ext cx="63500"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 name="图形"/>
                <p:cNvSpPr>
                  <a:spLocks noChangeArrowheads="1"/>
                </p:cNvSpPr>
                <p:nvPr/>
              </p:nvSpPr>
              <p:spPr bwMode="auto">
                <a:xfrm>
                  <a:off x="9040813" y="2479675"/>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1" name="图形"/>
                <p:cNvSpPr>
                  <a:spLocks noChangeArrowheads="1"/>
                </p:cNvSpPr>
                <p:nvPr/>
              </p:nvSpPr>
              <p:spPr bwMode="auto">
                <a:xfrm>
                  <a:off x="9101138" y="2705100"/>
                  <a:ext cx="61913"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2" name="图形"/>
                <p:cNvSpPr>
                  <a:spLocks noChangeArrowheads="1"/>
                </p:cNvSpPr>
                <p:nvPr/>
              </p:nvSpPr>
              <p:spPr bwMode="auto">
                <a:xfrm>
                  <a:off x="9145588" y="2933700"/>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3" name="图形"/>
                <p:cNvSpPr>
                  <a:spLocks noChangeArrowheads="1"/>
                </p:cNvSpPr>
                <p:nvPr/>
              </p:nvSpPr>
              <p:spPr bwMode="auto">
                <a:xfrm>
                  <a:off x="9172575" y="3165475"/>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4" name="图形"/>
                <p:cNvSpPr>
                  <a:spLocks noChangeArrowheads="1"/>
                </p:cNvSpPr>
                <p:nvPr/>
              </p:nvSpPr>
              <p:spPr bwMode="auto">
                <a:xfrm>
                  <a:off x="9180513" y="3397250"/>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5" name="图形"/>
                <p:cNvSpPr>
                  <a:spLocks noChangeArrowheads="1"/>
                </p:cNvSpPr>
                <p:nvPr/>
              </p:nvSpPr>
              <p:spPr bwMode="auto">
                <a:xfrm>
                  <a:off x="9172575" y="3629025"/>
                  <a:ext cx="58738"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6" name="图形"/>
                <p:cNvSpPr>
                  <a:spLocks noChangeArrowheads="1"/>
                </p:cNvSpPr>
                <p:nvPr/>
              </p:nvSpPr>
              <p:spPr bwMode="auto">
                <a:xfrm>
                  <a:off x="9145588" y="3859213"/>
                  <a:ext cx="61913"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7" name="图形"/>
                <p:cNvSpPr>
                  <a:spLocks noChangeArrowheads="1"/>
                </p:cNvSpPr>
                <p:nvPr/>
              </p:nvSpPr>
              <p:spPr bwMode="auto">
                <a:xfrm>
                  <a:off x="9101138" y="4086225"/>
                  <a:ext cx="63500"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8" name="图形"/>
                <p:cNvSpPr>
                  <a:spLocks noChangeArrowheads="1"/>
                </p:cNvSpPr>
                <p:nvPr/>
              </p:nvSpPr>
              <p:spPr bwMode="auto">
                <a:xfrm>
                  <a:off x="9039225" y="4310063"/>
                  <a:ext cx="66675"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9" name="图形"/>
                <p:cNvSpPr>
                  <a:spLocks noChangeArrowheads="1"/>
                </p:cNvSpPr>
                <p:nvPr/>
              </p:nvSpPr>
              <p:spPr bwMode="auto">
                <a:xfrm>
                  <a:off x="8959850" y="4527550"/>
                  <a:ext cx="69850"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0" name="图形"/>
                <p:cNvSpPr>
                  <a:spLocks noChangeArrowheads="1"/>
                </p:cNvSpPr>
                <p:nvPr/>
              </p:nvSpPr>
              <p:spPr bwMode="auto">
                <a:xfrm>
                  <a:off x="8866188" y="4740275"/>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1" name="图形"/>
                <p:cNvSpPr>
                  <a:spLocks noChangeArrowheads="1"/>
                </p:cNvSpPr>
                <p:nvPr/>
              </p:nvSpPr>
              <p:spPr bwMode="auto">
                <a:xfrm>
                  <a:off x="8755063" y="4945063"/>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2" name="图形"/>
                <p:cNvSpPr>
                  <a:spLocks noChangeArrowheads="1"/>
                </p:cNvSpPr>
                <p:nvPr/>
              </p:nvSpPr>
              <p:spPr bwMode="auto">
                <a:xfrm>
                  <a:off x="8631238" y="5140325"/>
                  <a:ext cx="76200"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3" name="图形"/>
                <p:cNvSpPr>
                  <a:spLocks noChangeArrowheads="1"/>
                </p:cNvSpPr>
                <p:nvPr/>
              </p:nvSpPr>
              <p:spPr bwMode="auto">
                <a:xfrm>
                  <a:off x="8491538" y="5326063"/>
                  <a:ext cx="79375" cy="793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4" name="图形"/>
                <p:cNvSpPr>
                  <a:spLocks noChangeArrowheads="1"/>
                </p:cNvSpPr>
                <p:nvPr/>
              </p:nvSpPr>
              <p:spPr bwMode="auto">
                <a:xfrm>
                  <a:off x="8337550" y="5500688"/>
                  <a:ext cx="82550" cy="825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5" name="图形"/>
                <p:cNvSpPr>
                  <a:spLocks noChangeArrowheads="1"/>
                </p:cNvSpPr>
                <p:nvPr/>
              </p:nvSpPr>
              <p:spPr bwMode="auto">
                <a:xfrm>
                  <a:off x="8172450" y="5664200"/>
                  <a:ext cx="84138" cy="841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6" name="图形"/>
                <p:cNvSpPr>
                  <a:spLocks noChangeArrowheads="1"/>
                </p:cNvSpPr>
                <p:nvPr/>
              </p:nvSpPr>
              <p:spPr bwMode="auto">
                <a:xfrm>
                  <a:off x="7994650" y="5815013"/>
                  <a:ext cx="87313" cy="857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7" name="图形"/>
                <p:cNvSpPr>
                  <a:spLocks noChangeArrowheads="1"/>
                </p:cNvSpPr>
                <p:nvPr/>
              </p:nvSpPr>
              <p:spPr bwMode="auto">
                <a:xfrm>
                  <a:off x="7807325" y="5953125"/>
                  <a:ext cx="87313" cy="873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8" name="图形"/>
                <p:cNvSpPr>
                  <a:spLocks noChangeArrowheads="1"/>
                </p:cNvSpPr>
                <p:nvPr/>
              </p:nvSpPr>
              <p:spPr bwMode="auto">
                <a:xfrm>
                  <a:off x="7608888" y="6075363"/>
                  <a:ext cx="90488" cy="90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9" name="图形"/>
                <p:cNvSpPr>
                  <a:spLocks noChangeArrowheads="1"/>
                </p:cNvSpPr>
                <p:nvPr/>
              </p:nvSpPr>
              <p:spPr bwMode="auto">
                <a:xfrm>
                  <a:off x="7402513" y="6183313"/>
                  <a:ext cx="92075" cy="936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0" name="图形"/>
                <p:cNvSpPr>
                  <a:spLocks noChangeArrowheads="1"/>
                </p:cNvSpPr>
                <p:nvPr/>
              </p:nvSpPr>
              <p:spPr bwMode="auto">
                <a:xfrm>
                  <a:off x="7188200" y="6276975"/>
                  <a:ext cx="93663" cy="936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1" name="图形"/>
                <p:cNvSpPr>
                  <a:spLocks noChangeArrowheads="1"/>
                </p:cNvSpPr>
                <p:nvPr/>
              </p:nvSpPr>
              <p:spPr bwMode="auto">
                <a:xfrm>
                  <a:off x="6969125" y="6353175"/>
                  <a:ext cx="93663"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2" name="图形"/>
                <p:cNvSpPr>
                  <a:spLocks noChangeArrowheads="1"/>
                </p:cNvSpPr>
                <p:nvPr/>
              </p:nvSpPr>
              <p:spPr bwMode="auto">
                <a:xfrm>
                  <a:off x="6743700" y="6413500"/>
                  <a:ext cx="95250"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3" name="图形"/>
                <p:cNvSpPr>
                  <a:spLocks noChangeArrowheads="1"/>
                </p:cNvSpPr>
                <p:nvPr/>
              </p:nvSpPr>
              <p:spPr bwMode="auto">
                <a:xfrm>
                  <a:off x="6513513" y="6456363"/>
                  <a:ext cx="96838" cy="968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4" name="图形"/>
                <p:cNvSpPr>
                  <a:spLocks noChangeArrowheads="1"/>
                </p:cNvSpPr>
                <p:nvPr/>
              </p:nvSpPr>
              <p:spPr bwMode="auto">
                <a:xfrm>
                  <a:off x="6283325" y="6481763"/>
                  <a:ext cx="96838" cy="968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5" name="图形"/>
                <p:cNvSpPr>
                  <a:spLocks noChangeArrowheads="1"/>
                </p:cNvSpPr>
                <p:nvPr/>
              </p:nvSpPr>
              <p:spPr bwMode="auto">
                <a:xfrm>
                  <a:off x="6089650" y="6378575"/>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6" name="图形"/>
                <p:cNvSpPr>
                  <a:spLocks noChangeArrowheads="1"/>
                </p:cNvSpPr>
                <p:nvPr/>
              </p:nvSpPr>
              <p:spPr bwMode="auto">
                <a:xfrm>
                  <a:off x="5856288" y="6367463"/>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7" name="图形"/>
                <p:cNvSpPr>
                  <a:spLocks noChangeArrowheads="1"/>
                </p:cNvSpPr>
                <p:nvPr/>
              </p:nvSpPr>
              <p:spPr bwMode="auto">
                <a:xfrm>
                  <a:off x="5626100" y="6340475"/>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8" name="图形"/>
                <p:cNvSpPr>
                  <a:spLocks noChangeArrowheads="1"/>
                </p:cNvSpPr>
                <p:nvPr/>
              </p:nvSpPr>
              <p:spPr bwMode="auto">
                <a:xfrm>
                  <a:off x="5395913" y="6292850"/>
                  <a:ext cx="20638"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9" name="图形"/>
                <p:cNvSpPr>
                  <a:spLocks noChangeArrowheads="1"/>
                </p:cNvSpPr>
                <p:nvPr/>
              </p:nvSpPr>
              <p:spPr bwMode="auto">
                <a:xfrm>
                  <a:off x="5170488" y="6227763"/>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0" name="图形"/>
                <p:cNvSpPr>
                  <a:spLocks noChangeArrowheads="1"/>
                </p:cNvSpPr>
                <p:nvPr/>
              </p:nvSpPr>
              <p:spPr bwMode="auto">
                <a:xfrm>
                  <a:off x="4949825" y="6143625"/>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1" name="图形"/>
                <p:cNvSpPr>
                  <a:spLocks noChangeArrowheads="1"/>
                </p:cNvSpPr>
                <p:nvPr/>
              </p:nvSpPr>
              <p:spPr bwMode="auto">
                <a:xfrm>
                  <a:off x="4735513" y="6043613"/>
                  <a:ext cx="36513"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2" name="图形"/>
                <p:cNvSpPr>
                  <a:spLocks noChangeArrowheads="1"/>
                </p:cNvSpPr>
                <p:nvPr/>
              </p:nvSpPr>
              <p:spPr bwMode="auto">
                <a:xfrm>
                  <a:off x="4530725" y="5927725"/>
                  <a:ext cx="41275" cy="412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3" name="图形"/>
                <p:cNvSpPr>
                  <a:spLocks noChangeArrowheads="1"/>
                </p:cNvSpPr>
                <p:nvPr/>
              </p:nvSpPr>
              <p:spPr bwMode="auto">
                <a:xfrm>
                  <a:off x="4333875" y="5794375"/>
                  <a:ext cx="47625"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4" name="图形"/>
                <p:cNvSpPr>
                  <a:spLocks noChangeArrowheads="1"/>
                </p:cNvSpPr>
                <p:nvPr/>
              </p:nvSpPr>
              <p:spPr bwMode="auto">
                <a:xfrm>
                  <a:off x="4149725" y="5648325"/>
                  <a:ext cx="52388"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5" name="图形"/>
                <p:cNvSpPr>
                  <a:spLocks noChangeArrowheads="1"/>
                </p:cNvSpPr>
                <p:nvPr/>
              </p:nvSpPr>
              <p:spPr bwMode="auto">
                <a:xfrm>
                  <a:off x="3976688" y="54879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6" name="图形"/>
                <p:cNvSpPr>
                  <a:spLocks noChangeArrowheads="1"/>
                </p:cNvSpPr>
                <p:nvPr/>
              </p:nvSpPr>
              <p:spPr bwMode="auto">
                <a:xfrm>
                  <a:off x="3816350" y="531495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7" name="图形"/>
                <p:cNvSpPr>
                  <a:spLocks noChangeArrowheads="1"/>
                </p:cNvSpPr>
                <p:nvPr/>
              </p:nvSpPr>
              <p:spPr bwMode="auto">
                <a:xfrm>
                  <a:off x="3670300" y="5132388"/>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8" name="图形"/>
                <p:cNvSpPr>
                  <a:spLocks noChangeArrowheads="1"/>
                </p:cNvSpPr>
                <p:nvPr/>
              </p:nvSpPr>
              <p:spPr bwMode="auto">
                <a:xfrm>
                  <a:off x="3540125" y="4937125"/>
                  <a:ext cx="68263"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9" name="图形"/>
                <p:cNvSpPr>
                  <a:spLocks noChangeArrowheads="1"/>
                </p:cNvSpPr>
                <p:nvPr/>
              </p:nvSpPr>
              <p:spPr bwMode="auto">
                <a:xfrm>
                  <a:off x="3425825" y="4735513"/>
                  <a:ext cx="69850"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0" name="图形"/>
                <p:cNvSpPr>
                  <a:spLocks noChangeArrowheads="1"/>
                </p:cNvSpPr>
                <p:nvPr/>
              </p:nvSpPr>
              <p:spPr bwMode="auto">
                <a:xfrm>
                  <a:off x="3327400" y="4524375"/>
                  <a:ext cx="71438"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1" name="图形"/>
                <p:cNvSpPr>
                  <a:spLocks noChangeArrowheads="1"/>
                </p:cNvSpPr>
                <p:nvPr/>
              </p:nvSpPr>
              <p:spPr bwMode="auto">
                <a:xfrm>
                  <a:off x="3251200" y="4310063"/>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2" name="图形"/>
                <p:cNvSpPr>
                  <a:spLocks noChangeArrowheads="1"/>
                </p:cNvSpPr>
                <p:nvPr/>
              </p:nvSpPr>
              <p:spPr bwMode="auto">
                <a:xfrm>
                  <a:off x="3195638" y="4095750"/>
                  <a:ext cx="47625"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3" name="图形"/>
                <p:cNvSpPr>
                  <a:spLocks noChangeArrowheads="1"/>
                </p:cNvSpPr>
                <p:nvPr/>
              </p:nvSpPr>
              <p:spPr bwMode="auto">
                <a:xfrm>
                  <a:off x="3162300" y="3878263"/>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4" name="图形"/>
                <p:cNvSpPr>
                  <a:spLocks noChangeArrowheads="1"/>
                </p:cNvSpPr>
                <p:nvPr/>
              </p:nvSpPr>
              <p:spPr bwMode="auto">
                <a:xfrm>
                  <a:off x="3141663" y="3656013"/>
                  <a:ext cx="9525"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5" name="图形"/>
                <p:cNvSpPr>
                  <a:spLocks noChangeArrowheads="1"/>
                </p:cNvSpPr>
                <p:nvPr/>
              </p:nvSpPr>
              <p:spPr bwMode="auto">
                <a:xfrm>
                  <a:off x="3135313" y="3425825"/>
                  <a:ext cx="4763"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6" name="图形"/>
                <p:cNvSpPr>
                  <a:spLocks noChangeArrowheads="1"/>
                </p:cNvSpPr>
                <p:nvPr/>
              </p:nvSpPr>
              <p:spPr bwMode="auto">
                <a:xfrm>
                  <a:off x="3144838" y="3194050"/>
                  <a:ext cx="4763"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7" name="图形"/>
                <p:cNvSpPr>
                  <a:spLocks noChangeArrowheads="1"/>
                </p:cNvSpPr>
                <p:nvPr/>
              </p:nvSpPr>
              <p:spPr bwMode="auto">
                <a:xfrm>
                  <a:off x="3170238" y="2963863"/>
                  <a:ext cx="6350"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8" name="图形"/>
                <p:cNvSpPr>
                  <a:spLocks noChangeArrowheads="1"/>
                </p:cNvSpPr>
                <p:nvPr/>
              </p:nvSpPr>
              <p:spPr bwMode="auto">
                <a:xfrm>
                  <a:off x="3216275" y="2735263"/>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9" name="图形"/>
                <p:cNvSpPr>
                  <a:spLocks noChangeArrowheads="1"/>
                </p:cNvSpPr>
                <p:nvPr/>
              </p:nvSpPr>
              <p:spPr bwMode="auto">
                <a:xfrm>
                  <a:off x="3278188" y="2511425"/>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0" name="图形"/>
                <p:cNvSpPr>
                  <a:spLocks noChangeArrowheads="1"/>
                </p:cNvSpPr>
                <p:nvPr/>
              </p:nvSpPr>
              <p:spPr bwMode="auto">
                <a:xfrm>
                  <a:off x="3359150" y="2293938"/>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1" name="图形"/>
                <p:cNvSpPr>
                  <a:spLocks noChangeArrowheads="1"/>
                </p:cNvSpPr>
                <p:nvPr/>
              </p:nvSpPr>
              <p:spPr bwMode="auto">
                <a:xfrm>
                  <a:off x="3455988" y="2081213"/>
                  <a:ext cx="9525"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2" name="图形"/>
                <p:cNvSpPr>
                  <a:spLocks noChangeArrowheads="1"/>
                </p:cNvSpPr>
                <p:nvPr/>
              </p:nvSpPr>
              <p:spPr bwMode="auto">
                <a:xfrm>
                  <a:off x="3567113" y="1878013"/>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3" name="图形"/>
                <p:cNvSpPr>
                  <a:spLocks noChangeArrowheads="1"/>
                </p:cNvSpPr>
                <p:nvPr/>
              </p:nvSpPr>
              <p:spPr bwMode="auto">
                <a:xfrm>
                  <a:off x="3695700" y="1684338"/>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4" name="图形"/>
                <p:cNvSpPr>
                  <a:spLocks noChangeArrowheads="1"/>
                </p:cNvSpPr>
                <p:nvPr/>
              </p:nvSpPr>
              <p:spPr bwMode="auto">
                <a:xfrm>
                  <a:off x="3838575" y="1500188"/>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5" name="图形"/>
                <p:cNvSpPr>
                  <a:spLocks noChangeArrowheads="1"/>
                </p:cNvSpPr>
                <p:nvPr/>
              </p:nvSpPr>
              <p:spPr bwMode="auto">
                <a:xfrm>
                  <a:off x="3994150" y="1328738"/>
                  <a:ext cx="22225" cy="22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6" name="图形"/>
                <p:cNvSpPr>
                  <a:spLocks noChangeArrowheads="1"/>
                </p:cNvSpPr>
                <p:nvPr/>
              </p:nvSpPr>
              <p:spPr bwMode="auto">
                <a:xfrm>
                  <a:off x="4164013" y="1168400"/>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7" name="图形"/>
                <p:cNvSpPr>
                  <a:spLocks noChangeArrowheads="1"/>
                </p:cNvSpPr>
                <p:nvPr/>
              </p:nvSpPr>
              <p:spPr bwMode="auto">
                <a:xfrm>
                  <a:off x="4343400" y="1023938"/>
                  <a:ext cx="28575"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8" name="图形"/>
                <p:cNvSpPr>
                  <a:spLocks noChangeArrowheads="1"/>
                </p:cNvSpPr>
                <p:nvPr/>
              </p:nvSpPr>
              <p:spPr bwMode="auto">
                <a:xfrm>
                  <a:off x="4535488" y="892175"/>
                  <a:ext cx="31750"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9" name="图形"/>
                <p:cNvSpPr>
                  <a:spLocks noChangeArrowheads="1"/>
                </p:cNvSpPr>
                <p:nvPr/>
              </p:nvSpPr>
              <p:spPr bwMode="auto">
                <a:xfrm>
                  <a:off x="4735513" y="776288"/>
                  <a:ext cx="36513"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0" name="图形"/>
                <p:cNvSpPr>
                  <a:spLocks noChangeArrowheads="1"/>
                </p:cNvSpPr>
                <p:nvPr/>
              </p:nvSpPr>
              <p:spPr bwMode="auto">
                <a:xfrm>
                  <a:off x="4943475" y="677863"/>
                  <a:ext cx="41275"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1" name="图形"/>
                <p:cNvSpPr>
                  <a:spLocks noChangeArrowheads="1"/>
                </p:cNvSpPr>
                <p:nvPr/>
              </p:nvSpPr>
              <p:spPr bwMode="auto">
                <a:xfrm>
                  <a:off x="5160963" y="595313"/>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2" name="图形"/>
                <p:cNvSpPr>
                  <a:spLocks noChangeArrowheads="1"/>
                </p:cNvSpPr>
                <p:nvPr/>
              </p:nvSpPr>
              <p:spPr bwMode="auto">
                <a:xfrm>
                  <a:off x="5381625" y="530225"/>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3" name="图形"/>
                <p:cNvSpPr>
                  <a:spLocks noChangeArrowheads="1"/>
                </p:cNvSpPr>
                <p:nvPr/>
              </p:nvSpPr>
              <p:spPr bwMode="auto">
                <a:xfrm>
                  <a:off x="5608638" y="482600"/>
                  <a:ext cx="50800"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4" name="图形"/>
                <p:cNvSpPr>
                  <a:spLocks noChangeArrowheads="1"/>
                </p:cNvSpPr>
                <p:nvPr/>
              </p:nvSpPr>
              <p:spPr bwMode="auto">
                <a:xfrm>
                  <a:off x="5837238" y="454025"/>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5" name="图形"/>
                <p:cNvSpPr>
                  <a:spLocks noChangeArrowheads="1"/>
                </p:cNvSpPr>
                <p:nvPr/>
              </p:nvSpPr>
              <p:spPr bwMode="auto">
                <a:xfrm>
                  <a:off x="6067425" y="442913"/>
                  <a:ext cx="57150"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6" name="图形"/>
                <p:cNvSpPr>
                  <a:spLocks noChangeArrowheads="1"/>
                </p:cNvSpPr>
                <p:nvPr/>
              </p:nvSpPr>
              <p:spPr bwMode="auto">
                <a:xfrm>
                  <a:off x="6297613" y="450850"/>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7" name="图形"/>
                <p:cNvSpPr>
                  <a:spLocks noChangeArrowheads="1"/>
                </p:cNvSpPr>
                <p:nvPr/>
              </p:nvSpPr>
              <p:spPr bwMode="auto">
                <a:xfrm>
                  <a:off x="6526213" y="476250"/>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8" name="图形"/>
                <p:cNvSpPr>
                  <a:spLocks noChangeArrowheads="1"/>
                </p:cNvSpPr>
                <p:nvPr/>
              </p:nvSpPr>
              <p:spPr bwMode="auto">
                <a:xfrm>
                  <a:off x="6751638" y="519113"/>
                  <a:ext cx="69850"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9" name="图形"/>
                <p:cNvSpPr>
                  <a:spLocks noChangeArrowheads="1"/>
                </p:cNvSpPr>
                <p:nvPr/>
              </p:nvSpPr>
              <p:spPr bwMode="auto">
                <a:xfrm>
                  <a:off x="6973888" y="581025"/>
                  <a:ext cx="73025"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0" name="图形"/>
                <p:cNvSpPr>
                  <a:spLocks noChangeArrowheads="1"/>
                </p:cNvSpPr>
                <p:nvPr/>
              </p:nvSpPr>
              <p:spPr bwMode="auto">
                <a:xfrm>
                  <a:off x="7189788" y="658813"/>
                  <a:ext cx="77788"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1" name="图形"/>
                <p:cNvSpPr>
                  <a:spLocks noChangeArrowheads="1"/>
                </p:cNvSpPr>
                <p:nvPr/>
              </p:nvSpPr>
              <p:spPr bwMode="auto">
                <a:xfrm>
                  <a:off x="7397750" y="754063"/>
                  <a:ext cx="82550" cy="809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2" name="图形"/>
                <p:cNvSpPr>
                  <a:spLocks noChangeArrowheads="1"/>
                </p:cNvSpPr>
                <p:nvPr/>
              </p:nvSpPr>
              <p:spPr bwMode="auto">
                <a:xfrm>
                  <a:off x="7599363" y="865188"/>
                  <a:ext cx="85725" cy="857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dirty="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3" name="图形"/>
                <p:cNvSpPr>
                  <a:spLocks noChangeArrowheads="1"/>
                </p:cNvSpPr>
                <p:nvPr/>
              </p:nvSpPr>
              <p:spPr bwMode="auto">
                <a:xfrm>
                  <a:off x="7789863" y="992188"/>
                  <a:ext cx="90488" cy="90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4" name="图形"/>
                <p:cNvSpPr>
                  <a:spLocks noChangeArrowheads="1"/>
                </p:cNvSpPr>
                <p:nvPr/>
              </p:nvSpPr>
              <p:spPr bwMode="auto">
                <a:xfrm>
                  <a:off x="7970838" y="1135063"/>
                  <a:ext cx="92075" cy="920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5" name="图形"/>
                <p:cNvSpPr>
                  <a:spLocks noChangeArrowheads="1"/>
                </p:cNvSpPr>
                <p:nvPr/>
              </p:nvSpPr>
              <p:spPr bwMode="auto">
                <a:xfrm>
                  <a:off x="8139113" y="1290638"/>
                  <a:ext cx="96838"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6" name="图形"/>
                <p:cNvSpPr>
                  <a:spLocks noChangeArrowheads="1"/>
                </p:cNvSpPr>
                <p:nvPr/>
              </p:nvSpPr>
              <p:spPr bwMode="auto">
                <a:xfrm>
                  <a:off x="8294688" y="1458913"/>
                  <a:ext cx="100013"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7" name="图形"/>
                <p:cNvSpPr>
                  <a:spLocks noChangeArrowheads="1"/>
                </p:cNvSpPr>
                <p:nvPr/>
              </p:nvSpPr>
              <p:spPr bwMode="auto">
                <a:xfrm>
                  <a:off x="8439150" y="1641475"/>
                  <a:ext cx="100013"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8" name="图形"/>
                <p:cNvSpPr>
                  <a:spLocks noChangeArrowheads="1"/>
                </p:cNvSpPr>
                <p:nvPr/>
              </p:nvSpPr>
              <p:spPr bwMode="auto">
                <a:xfrm>
                  <a:off x="8567738" y="1833563"/>
                  <a:ext cx="101600"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9" name="图形"/>
                <p:cNvSpPr>
                  <a:spLocks noChangeArrowheads="1"/>
                </p:cNvSpPr>
                <p:nvPr/>
              </p:nvSpPr>
              <p:spPr bwMode="auto">
                <a:xfrm>
                  <a:off x="8682038" y="2035175"/>
                  <a:ext cx="101600"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0" name="图形"/>
                <p:cNvSpPr>
                  <a:spLocks noChangeArrowheads="1"/>
                </p:cNvSpPr>
                <p:nvPr/>
              </p:nvSpPr>
              <p:spPr bwMode="auto">
                <a:xfrm>
                  <a:off x="8780463" y="2246313"/>
                  <a:ext cx="100013"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1" name="图形"/>
                <p:cNvSpPr>
                  <a:spLocks noChangeArrowheads="1"/>
                </p:cNvSpPr>
                <p:nvPr/>
              </p:nvSpPr>
              <p:spPr bwMode="auto">
                <a:xfrm>
                  <a:off x="8863013" y="2466975"/>
                  <a:ext cx="95250" cy="936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2" name="图形"/>
                <p:cNvSpPr>
                  <a:spLocks noChangeArrowheads="1"/>
                </p:cNvSpPr>
                <p:nvPr/>
              </p:nvSpPr>
              <p:spPr bwMode="auto">
                <a:xfrm>
                  <a:off x="8934450" y="2698750"/>
                  <a:ext cx="79375"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3" name="图形"/>
                <p:cNvSpPr>
                  <a:spLocks noChangeArrowheads="1"/>
                </p:cNvSpPr>
                <p:nvPr/>
              </p:nvSpPr>
              <p:spPr bwMode="auto">
                <a:xfrm>
                  <a:off x="8990013" y="29352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4" name="图形"/>
                <p:cNvSpPr>
                  <a:spLocks noChangeArrowheads="1"/>
                </p:cNvSpPr>
                <p:nvPr/>
              </p:nvSpPr>
              <p:spPr bwMode="auto">
                <a:xfrm>
                  <a:off x="9024938" y="3173413"/>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5" name="图形"/>
                <p:cNvSpPr>
                  <a:spLocks noChangeArrowheads="1"/>
                </p:cNvSpPr>
                <p:nvPr/>
              </p:nvSpPr>
              <p:spPr bwMode="auto">
                <a:xfrm>
                  <a:off x="9037638" y="3409950"/>
                  <a:ext cx="36513" cy="349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6" name="图形"/>
                <p:cNvSpPr>
                  <a:spLocks noChangeArrowheads="1"/>
                </p:cNvSpPr>
                <p:nvPr/>
              </p:nvSpPr>
              <p:spPr bwMode="auto">
                <a:xfrm>
                  <a:off x="9029700" y="3643313"/>
                  <a:ext cx="33338" cy="317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7" name="图形"/>
                <p:cNvSpPr>
                  <a:spLocks noChangeArrowheads="1"/>
                </p:cNvSpPr>
                <p:nvPr/>
              </p:nvSpPr>
              <p:spPr bwMode="auto">
                <a:xfrm>
                  <a:off x="9005888" y="3875088"/>
                  <a:ext cx="28575"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8" name="图形"/>
                <p:cNvSpPr>
                  <a:spLocks noChangeArrowheads="1"/>
                </p:cNvSpPr>
                <p:nvPr/>
              </p:nvSpPr>
              <p:spPr bwMode="auto">
                <a:xfrm>
                  <a:off x="8961438" y="410527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9" name="图形"/>
                <p:cNvSpPr>
                  <a:spLocks noChangeArrowheads="1"/>
                </p:cNvSpPr>
                <p:nvPr/>
              </p:nvSpPr>
              <p:spPr bwMode="auto">
                <a:xfrm>
                  <a:off x="8899525" y="4329113"/>
                  <a:ext cx="23813"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0" name="图形"/>
                <p:cNvSpPr>
                  <a:spLocks noChangeArrowheads="1"/>
                </p:cNvSpPr>
                <p:nvPr/>
              </p:nvSpPr>
              <p:spPr bwMode="auto">
                <a:xfrm>
                  <a:off x="8820150" y="4548188"/>
                  <a:ext cx="20638"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1" name="图形"/>
                <p:cNvSpPr>
                  <a:spLocks noChangeArrowheads="1"/>
                </p:cNvSpPr>
                <p:nvPr/>
              </p:nvSpPr>
              <p:spPr bwMode="auto">
                <a:xfrm>
                  <a:off x="8724900" y="4760913"/>
                  <a:ext cx="17463"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2" name="图形"/>
                <p:cNvSpPr>
                  <a:spLocks noChangeArrowheads="1"/>
                </p:cNvSpPr>
                <p:nvPr/>
              </p:nvSpPr>
              <p:spPr bwMode="auto">
                <a:xfrm>
                  <a:off x="8612188" y="4964113"/>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3" name="图形"/>
                <p:cNvSpPr>
                  <a:spLocks noChangeArrowheads="1"/>
                </p:cNvSpPr>
                <p:nvPr/>
              </p:nvSpPr>
              <p:spPr bwMode="auto">
                <a:xfrm>
                  <a:off x="8483600" y="5157788"/>
                  <a:ext cx="14288"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4" name="图形"/>
                <p:cNvSpPr>
                  <a:spLocks noChangeArrowheads="1"/>
                </p:cNvSpPr>
                <p:nvPr/>
              </p:nvSpPr>
              <p:spPr bwMode="auto">
                <a:xfrm>
                  <a:off x="8340725" y="5340350"/>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5" name="图形"/>
                <p:cNvSpPr>
                  <a:spLocks noChangeArrowheads="1"/>
                </p:cNvSpPr>
                <p:nvPr/>
              </p:nvSpPr>
              <p:spPr bwMode="auto">
                <a:xfrm>
                  <a:off x="8183563" y="5511800"/>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6" name="图形"/>
                <p:cNvSpPr>
                  <a:spLocks noChangeArrowheads="1"/>
                </p:cNvSpPr>
                <p:nvPr/>
              </p:nvSpPr>
              <p:spPr bwMode="auto">
                <a:xfrm>
                  <a:off x="8012113" y="566896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7" name="图形"/>
                <p:cNvSpPr>
                  <a:spLocks noChangeArrowheads="1"/>
                </p:cNvSpPr>
                <p:nvPr/>
              </p:nvSpPr>
              <p:spPr bwMode="auto">
                <a:xfrm>
                  <a:off x="7831138" y="5813425"/>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8" name="图形"/>
                <p:cNvSpPr>
                  <a:spLocks noChangeArrowheads="1"/>
                </p:cNvSpPr>
                <p:nvPr/>
              </p:nvSpPr>
              <p:spPr bwMode="auto">
                <a:xfrm>
                  <a:off x="7637463" y="594201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9" name="图形"/>
                <p:cNvSpPr>
                  <a:spLocks noChangeArrowheads="1"/>
                </p:cNvSpPr>
                <p:nvPr/>
              </p:nvSpPr>
              <p:spPr bwMode="auto">
                <a:xfrm>
                  <a:off x="7435850" y="605631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0" name="图形"/>
                <p:cNvSpPr>
                  <a:spLocks noChangeArrowheads="1"/>
                </p:cNvSpPr>
                <p:nvPr/>
              </p:nvSpPr>
              <p:spPr bwMode="auto">
                <a:xfrm>
                  <a:off x="7224713" y="6153150"/>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1" name="图形"/>
                <p:cNvSpPr>
                  <a:spLocks noChangeArrowheads="1"/>
                </p:cNvSpPr>
                <p:nvPr/>
              </p:nvSpPr>
              <p:spPr bwMode="auto">
                <a:xfrm>
                  <a:off x="7005638" y="6234113"/>
                  <a:ext cx="12700"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2" name="图形"/>
                <p:cNvSpPr>
                  <a:spLocks noChangeArrowheads="1"/>
                </p:cNvSpPr>
                <p:nvPr/>
              </p:nvSpPr>
              <p:spPr bwMode="auto">
                <a:xfrm>
                  <a:off x="6781800" y="6296025"/>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3" name="图形"/>
                <p:cNvSpPr>
                  <a:spLocks noChangeArrowheads="1"/>
                </p:cNvSpPr>
                <p:nvPr/>
              </p:nvSpPr>
              <p:spPr bwMode="auto">
                <a:xfrm>
                  <a:off x="6554788" y="6342063"/>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4" name="图形"/>
                <p:cNvSpPr>
                  <a:spLocks noChangeArrowheads="1"/>
                </p:cNvSpPr>
                <p:nvPr/>
              </p:nvSpPr>
              <p:spPr bwMode="auto">
                <a:xfrm>
                  <a:off x="6324600" y="6369050"/>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5" name="图形"/>
                <p:cNvSpPr>
                  <a:spLocks noChangeArrowheads="1"/>
                </p:cNvSpPr>
                <p:nvPr/>
              </p:nvSpPr>
              <p:spPr bwMode="auto">
                <a:xfrm>
                  <a:off x="6072188" y="621188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6" name="图形"/>
                <p:cNvSpPr>
                  <a:spLocks noChangeArrowheads="1"/>
                </p:cNvSpPr>
                <p:nvPr/>
              </p:nvSpPr>
              <p:spPr bwMode="auto">
                <a:xfrm>
                  <a:off x="5842000" y="6203950"/>
                  <a:ext cx="44450"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7" name="图形"/>
                <p:cNvSpPr>
                  <a:spLocks noChangeArrowheads="1"/>
                </p:cNvSpPr>
                <p:nvPr/>
              </p:nvSpPr>
              <p:spPr bwMode="auto">
                <a:xfrm>
                  <a:off x="5613400" y="6176963"/>
                  <a:ext cx="41275"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8" name="图形"/>
                <p:cNvSpPr>
                  <a:spLocks noChangeArrowheads="1"/>
                </p:cNvSpPr>
                <p:nvPr/>
              </p:nvSpPr>
              <p:spPr bwMode="auto">
                <a:xfrm>
                  <a:off x="5387975" y="6130925"/>
                  <a:ext cx="38100"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9" name="图形"/>
                <p:cNvSpPr>
                  <a:spLocks noChangeArrowheads="1"/>
                </p:cNvSpPr>
                <p:nvPr/>
              </p:nvSpPr>
              <p:spPr bwMode="auto">
                <a:xfrm>
                  <a:off x="5167313" y="6067425"/>
                  <a:ext cx="33338"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0" name="图形"/>
                <p:cNvSpPr>
                  <a:spLocks noChangeArrowheads="1"/>
                </p:cNvSpPr>
                <p:nvPr/>
              </p:nvSpPr>
              <p:spPr bwMode="auto">
                <a:xfrm>
                  <a:off x="4954588" y="5986463"/>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1" name="图形"/>
                <p:cNvSpPr>
                  <a:spLocks noChangeArrowheads="1"/>
                </p:cNvSpPr>
                <p:nvPr/>
              </p:nvSpPr>
              <p:spPr bwMode="auto">
                <a:xfrm>
                  <a:off x="4748213" y="5886450"/>
                  <a:ext cx="22225" cy="22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2" name="图形"/>
                <p:cNvSpPr>
                  <a:spLocks noChangeArrowheads="1"/>
                </p:cNvSpPr>
                <p:nvPr/>
              </p:nvSpPr>
              <p:spPr bwMode="auto">
                <a:xfrm>
                  <a:off x="4551363" y="5770563"/>
                  <a:ext cx="17463"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3" name="图形"/>
                <p:cNvSpPr>
                  <a:spLocks noChangeArrowheads="1"/>
                </p:cNvSpPr>
                <p:nvPr/>
              </p:nvSpPr>
              <p:spPr bwMode="auto">
                <a:xfrm>
                  <a:off x="4365625" y="5637213"/>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4" name="图形"/>
                <p:cNvSpPr>
                  <a:spLocks noChangeArrowheads="1"/>
                </p:cNvSpPr>
                <p:nvPr/>
              </p:nvSpPr>
              <p:spPr bwMode="auto">
                <a:xfrm>
                  <a:off x="4189413" y="5489575"/>
                  <a:ext cx="9525"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5" name="图形"/>
                <p:cNvSpPr>
                  <a:spLocks noChangeArrowheads="1"/>
                </p:cNvSpPr>
                <p:nvPr/>
              </p:nvSpPr>
              <p:spPr bwMode="auto">
                <a:xfrm>
                  <a:off x="4025900" y="5326063"/>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6" name="图形"/>
                <p:cNvSpPr>
                  <a:spLocks noChangeArrowheads="1"/>
                </p:cNvSpPr>
                <p:nvPr/>
              </p:nvSpPr>
              <p:spPr bwMode="auto">
                <a:xfrm>
                  <a:off x="3878263" y="5151438"/>
                  <a:ext cx="3175" cy="31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7" name="图形"/>
                <p:cNvSpPr>
                  <a:spLocks noChangeArrowheads="1"/>
                </p:cNvSpPr>
                <p:nvPr/>
              </p:nvSpPr>
              <p:spPr bwMode="auto">
                <a:xfrm>
                  <a:off x="3741738" y="4960938"/>
                  <a:ext cx="4763"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8" name="图形"/>
                <p:cNvSpPr>
                  <a:spLocks noChangeArrowheads="1"/>
                </p:cNvSpPr>
                <p:nvPr/>
              </p:nvSpPr>
              <p:spPr bwMode="auto">
                <a:xfrm>
                  <a:off x="3622675" y="4762500"/>
                  <a:ext cx="4763" cy="31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9" name="图形"/>
                <p:cNvSpPr>
                  <a:spLocks noChangeArrowheads="1"/>
                </p:cNvSpPr>
                <p:nvPr/>
              </p:nvSpPr>
              <p:spPr bwMode="auto">
                <a:xfrm>
                  <a:off x="3519488" y="4552950"/>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0" name="图形"/>
                <p:cNvSpPr>
                  <a:spLocks noChangeArrowheads="1"/>
                </p:cNvSpPr>
                <p:nvPr/>
              </p:nvSpPr>
              <p:spPr bwMode="auto">
                <a:xfrm>
                  <a:off x="3433763" y="4335463"/>
                  <a:ext cx="7938"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1" name="图形"/>
                <p:cNvSpPr>
                  <a:spLocks noChangeArrowheads="1"/>
                </p:cNvSpPr>
                <p:nvPr/>
              </p:nvSpPr>
              <p:spPr bwMode="auto">
                <a:xfrm>
                  <a:off x="3365500" y="4111625"/>
                  <a:ext cx="12700"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2" name="图形"/>
                <p:cNvSpPr>
                  <a:spLocks noChangeArrowheads="1"/>
                </p:cNvSpPr>
                <p:nvPr/>
              </p:nvSpPr>
              <p:spPr bwMode="auto">
                <a:xfrm>
                  <a:off x="3317875" y="3883025"/>
                  <a:ext cx="14288" cy="142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3" name="图形"/>
                <p:cNvSpPr>
                  <a:spLocks noChangeArrowheads="1"/>
                </p:cNvSpPr>
                <p:nvPr/>
              </p:nvSpPr>
              <p:spPr bwMode="auto">
                <a:xfrm>
                  <a:off x="3287713" y="3651250"/>
                  <a:ext cx="15875"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4" name="图形"/>
                <p:cNvSpPr>
                  <a:spLocks noChangeArrowheads="1"/>
                </p:cNvSpPr>
                <p:nvPr/>
              </p:nvSpPr>
              <p:spPr bwMode="auto">
                <a:xfrm>
                  <a:off x="3276600" y="3419475"/>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5" name="图形"/>
                <p:cNvSpPr>
                  <a:spLocks noChangeArrowheads="1"/>
                </p:cNvSpPr>
                <p:nvPr/>
              </p:nvSpPr>
              <p:spPr bwMode="auto">
                <a:xfrm>
                  <a:off x="3284538" y="3186113"/>
                  <a:ext cx="22225"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6" name="图形"/>
                <p:cNvSpPr>
                  <a:spLocks noChangeArrowheads="1"/>
                </p:cNvSpPr>
                <p:nvPr/>
              </p:nvSpPr>
              <p:spPr bwMode="auto">
                <a:xfrm>
                  <a:off x="3313113" y="2955925"/>
                  <a:ext cx="22225" cy="22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7" name="图形"/>
                <p:cNvSpPr>
                  <a:spLocks noChangeArrowheads="1"/>
                </p:cNvSpPr>
                <p:nvPr/>
              </p:nvSpPr>
              <p:spPr bwMode="auto">
                <a:xfrm>
                  <a:off x="3360738" y="2727325"/>
                  <a:ext cx="22225"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8" name="图形"/>
                <p:cNvSpPr>
                  <a:spLocks noChangeArrowheads="1"/>
                </p:cNvSpPr>
                <p:nvPr/>
              </p:nvSpPr>
              <p:spPr bwMode="auto">
                <a:xfrm>
                  <a:off x="3425825" y="2505075"/>
                  <a:ext cx="23813"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9" name="图形"/>
                <p:cNvSpPr>
                  <a:spLocks noChangeArrowheads="1"/>
                </p:cNvSpPr>
                <p:nvPr/>
              </p:nvSpPr>
              <p:spPr bwMode="auto">
                <a:xfrm>
                  <a:off x="3509963" y="2287588"/>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0" name="图形"/>
                <p:cNvSpPr>
                  <a:spLocks noChangeArrowheads="1"/>
                </p:cNvSpPr>
                <p:nvPr/>
              </p:nvSpPr>
              <p:spPr bwMode="auto">
                <a:xfrm>
                  <a:off x="3611563" y="20796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1" name="图形"/>
                <p:cNvSpPr>
                  <a:spLocks noChangeArrowheads="1"/>
                </p:cNvSpPr>
                <p:nvPr/>
              </p:nvSpPr>
              <p:spPr bwMode="auto">
                <a:xfrm>
                  <a:off x="3730625" y="1879600"/>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2" name="图形"/>
                <p:cNvSpPr>
                  <a:spLocks noChangeArrowheads="1"/>
                </p:cNvSpPr>
                <p:nvPr/>
              </p:nvSpPr>
              <p:spPr bwMode="auto">
                <a:xfrm>
                  <a:off x="3865563" y="1690688"/>
                  <a:ext cx="28575"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3" name="图形"/>
                <p:cNvSpPr>
                  <a:spLocks noChangeArrowheads="1"/>
                </p:cNvSpPr>
                <p:nvPr/>
              </p:nvSpPr>
              <p:spPr bwMode="auto">
                <a:xfrm>
                  <a:off x="4014788" y="151288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4" name="图形"/>
                <p:cNvSpPr>
                  <a:spLocks noChangeArrowheads="1"/>
                </p:cNvSpPr>
                <p:nvPr/>
              </p:nvSpPr>
              <p:spPr bwMode="auto">
                <a:xfrm>
                  <a:off x="4178300" y="1347788"/>
                  <a:ext cx="31750" cy="317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5" name="图形"/>
                <p:cNvSpPr>
                  <a:spLocks noChangeArrowheads="1"/>
                </p:cNvSpPr>
                <p:nvPr/>
              </p:nvSpPr>
              <p:spPr bwMode="auto">
                <a:xfrm>
                  <a:off x="4354513" y="1196975"/>
                  <a:ext cx="33338"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6" name="图形"/>
                <p:cNvSpPr>
                  <a:spLocks noChangeArrowheads="1"/>
                </p:cNvSpPr>
                <p:nvPr/>
              </p:nvSpPr>
              <p:spPr bwMode="auto">
                <a:xfrm>
                  <a:off x="4541838" y="1060450"/>
                  <a:ext cx="34925" cy="349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7" name="图形"/>
                <p:cNvSpPr>
                  <a:spLocks noChangeArrowheads="1"/>
                </p:cNvSpPr>
                <p:nvPr/>
              </p:nvSpPr>
              <p:spPr bwMode="auto">
                <a:xfrm>
                  <a:off x="4740275" y="939800"/>
                  <a:ext cx="38100" cy="381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8" name="图形"/>
                <p:cNvSpPr>
                  <a:spLocks noChangeArrowheads="1"/>
                </p:cNvSpPr>
                <p:nvPr/>
              </p:nvSpPr>
              <p:spPr bwMode="auto">
                <a:xfrm>
                  <a:off x="4948238" y="836613"/>
                  <a:ext cx="38100"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9" name="图形"/>
                <p:cNvSpPr>
                  <a:spLocks noChangeArrowheads="1"/>
                </p:cNvSpPr>
                <p:nvPr/>
              </p:nvSpPr>
              <p:spPr bwMode="auto">
                <a:xfrm>
                  <a:off x="5164138" y="752475"/>
                  <a:ext cx="39688" cy="412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0" name="图形"/>
                <p:cNvSpPr>
                  <a:spLocks noChangeArrowheads="1"/>
                </p:cNvSpPr>
                <p:nvPr/>
              </p:nvSpPr>
              <p:spPr bwMode="auto">
                <a:xfrm>
                  <a:off x="5384800" y="684213"/>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1" name="图形"/>
                <p:cNvSpPr>
                  <a:spLocks noChangeArrowheads="1"/>
                </p:cNvSpPr>
                <p:nvPr/>
              </p:nvSpPr>
              <p:spPr bwMode="auto">
                <a:xfrm>
                  <a:off x="5611813" y="636588"/>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2" name="图形"/>
                <p:cNvSpPr>
                  <a:spLocks noChangeArrowheads="1"/>
                </p:cNvSpPr>
                <p:nvPr/>
              </p:nvSpPr>
              <p:spPr bwMode="auto">
                <a:xfrm>
                  <a:off x="5840413" y="606425"/>
                  <a:ext cx="46038"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3" name="图形"/>
                <p:cNvSpPr>
                  <a:spLocks noChangeArrowheads="1"/>
                </p:cNvSpPr>
                <p:nvPr/>
              </p:nvSpPr>
              <p:spPr bwMode="auto">
                <a:xfrm>
                  <a:off x="6072188" y="596900"/>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4" name="图形"/>
                <p:cNvSpPr>
                  <a:spLocks noChangeArrowheads="1"/>
                </p:cNvSpPr>
                <p:nvPr/>
              </p:nvSpPr>
              <p:spPr bwMode="auto">
                <a:xfrm>
                  <a:off x="6303963" y="60483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5" name="图形"/>
                <p:cNvSpPr>
                  <a:spLocks noChangeArrowheads="1"/>
                </p:cNvSpPr>
                <p:nvPr/>
              </p:nvSpPr>
              <p:spPr bwMode="auto">
                <a:xfrm>
                  <a:off x="6532563" y="631825"/>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6" name="图形"/>
                <p:cNvSpPr>
                  <a:spLocks noChangeArrowheads="1"/>
                </p:cNvSpPr>
                <p:nvPr/>
              </p:nvSpPr>
              <p:spPr bwMode="auto">
                <a:xfrm>
                  <a:off x="6759575" y="679450"/>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7" name="图形"/>
                <p:cNvSpPr>
                  <a:spLocks noChangeArrowheads="1"/>
                </p:cNvSpPr>
                <p:nvPr/>
              </p:nvSpPr>
              <p:spPr bwMode="auto">
                <a:xfrm>
                  <a:off x="6981825" y="744538"/>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8" name="图形"/>
                <p:cNvSpPr>
                  <a:spLocks noChangeArrowheads="1"/>
                </p:cNvSpPr>
                <p:nvPr/>
              </p:nvSpPr>
              <p:spPr bwMode="auto">
                <a:xfrm>
                  <a:off x="7197725" y="828675"/>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9" name="图形"/>
                <p:cNvSpPr>
                  <a:spLocks noChangeArrowheads="1"/>
                </p:cNvSpPr>
                <p:nvPr/>
              </p:nvSpPr>
              <p:spPr bwMode="auto">
                <a:xfrm>
                  <a:off x="7404100" y="9286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0" name="图形"/>
                <p:cNvSpPr>
                  <a:spLocks noChangeArrowheads="1"/>
                </p:cNvSpPr>
                <p:nvPr/>
              </p:nvSpPr>
              <p:spPr bwMode="auto">
                <a:xfrm>
                  <a:off x="7602538" y="1047750"/>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1" name="图形"/>
                <p:cNvSpPr>
                  <a:spLocks noChangeArrowheads="1"/>
                </p:cNvSpPr>
                <p:nvPr/>
              </p:nvSpPr>
              <p:spPr bwMode="auto">
                <a:xfrm>
                  <a:off x="7791450" y="1182688"/>
                  <a:ext cx="61913"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2" name="图形"/>
                <p:cNvSpPr>
                  <a:spLocks noChangeArrowheads="1"/>
                </p:cNvSpPr>
                <p:nvPr/>
              </p:nvSpPr>
              <p:spPr bwMode="auto">
                <a:xfrm>
                  <a:off x="7967663" y="1330325"/>
                  <a:ext cx="63500"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3" name="图形"/>
                <p:cNvSpPr>
                  <a:spLocks noChangeArrowheads="1"/>
                </p:cNvSpPr>
                <p:nvPr/>
              </p:nvSpPr>
              <p:spPr bwMode="auto">
                <a:xfrm>
                  <a:off x="8129588" y="1493838"/>
                  <a:ext cx="66675"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4" name="图形"/>
                <p:cNvSpPr>
                  <a:spLocks noChangeArrowheads="1"/>
                </p:cNvSpPr>
                <p:nvPr/>
              </p:nvSpPr>
              <p:spPr bwMode="auto">
                <a:xfrm>
                  <a:off x="8280400" y="1670050"/>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5" name="图形"/>
                <p:cNvSpPr>
                  <a:spLocks noChangeArrowheads="1"/>
                </p:cNvSpPr>
                <p:nvPr/>
              </p:nvSpPr>
              <p:spPr bwMode="auto">
                <a:xfrm>
                  <a:off x="8413750" y="1857375"/>
                  <a:ext cx="69850"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6" name="图形"/>
                <p:cNvSpPr>
                  <a:spLocks noChangeArrowheads="1"/>
                </p:cNvSpPr>
                <p:nvPr/>
              </p:nvSpPr>
              <p:spPr bwMode="auto">
                <a:xfrm>
                  <a:off x="8532813" y="2055813"/>
                  <a:ext cx="71438"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7" name="图形"/>
                <p:cNvSpPr>
                  <a:spLocks noChangeArrowheads="1"/>
                </p:cNvSpPr>
                <p:nvPr/>
              </p:nvSpPr>
              <p:spPr bwMode="auto">
                <a:xfrm>
                  <a:off x="8634413" y="2263775"/>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8" name="图形"/>
                <p:cNvSpPr>
                  <a:spLocks noChangeArrowheads="1"/>
                </p:cNvSpPr>
                <p:nvPr/>
              </p:nvSpPr>
              <p:spPr bwMode="auto">
                <a:xfrm>
                  <a:off x="8716963" y="2478088"/>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9" name="图形"/>
                <p:cNvSpPr>
                  <a:spLocks noChangeArrowheads="1"/>
                </p:cNvSpPr>
                <p:nvPr/>
              </p:nvSpPr>
              <p:spPr bwMode="auto">
                <a:xfrm>
                  <a:off x="8783638" y="2700338"/>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0" name="图形"/>
                <p:cNvSpPr>
                  <a:spLocks noChangeArrowheads="1"/>
                </p:cNvSpPr>
                <p:nvPr/>
              </p:nvSpPr>
              <p:spPr bwMode="auto">
                <a:xfrm>
                  <a:off x="8829675" y="2925763"/>
                  <a:ext cx="79375" cy="793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1" name="图形"/>
                <p:cNvSpPr>
                  <a:spLocks noChangeArrowheads="1"/>
                </p:cNvSpPr>
                <p:nvPr/>
              </p:nvSpPr>
              <p:spPr bwMode="auto">
                <a:xfrm>
                  <a:off x="8858250" y="3155950"/>
                  <a:ext cx="79375"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2" name="图形"/>
                <p:cNvSpPr>
                  <a:spLocks noChangeArrowheads="1"/>
                </p:cNvSpPr>
                <p:nvPr/>
              </p:nvSpPr>
              <p:spPr bwMode="auto">
                <a:xfrm>
                  <a:off x="8869363" y="3389313"/>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3" name="图形"/>
                <p:cNvSpPr>
                  <a:spLocks noChangeArrowheads="1"/>
                </p:cNvSpPr>
                <p:nvPr/>
              </p:nvSpPr>
              <p:spPr bwMode="auto">
                <a:xfrm>
                  <a:off x="8861425" y="3622675"/>
                  <a:ext cx="73025"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4" name="图形"/>
                <p:cNvSpPr>
                  <a:spLocks noChangeArrowheads="1"/>
                </p:cNvSpPr>
                <p:nvPr/>
              </p:nvSpPr>
              <p:spPr bwMode="auto">
                <a:xfrm>
                  <a:off x="8832850" y="3854450"/>
                  <a:ext cx="73025"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5" name="图形"/>
                <p:cNvSpPr>
                  <a:spLocks noChangeArrowheads="1"/>
                </p:cNvSpPr>
                <p:nvPr/>
              </p:nvSpPr>
              <p:spPr bwMode="auto">
                <a:xfrm>
                  <a:off x="8788400" y="4083050"/>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6" name="图形"/>
                <p:cNvSpPr>
                  <a:spLocks noChangeArrowheads="1"/>
                </p:cNvSpPr>
                <p:nvPr/>
              </p:nvSpPr>
              <p:spPr bwMode="auto">
                <a:xfrm>
                  <a:off x="8724900" y="4308475"/>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7" name="图形"/>
                <p:cNvSpPr>
                  <a:spLocks noChangeArrowheads="1"/>
                </p:cNvSpPr>
                <p:nvPr/>
              </p:nvSpPr>
              <p:spPr bwMode="auto">
                <a:xfrm>
                  <a:off x="8642350" y="4527550"/>
                  <a:ext cx="57150"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8" name="图形"/>
                <p:cNvSpPr>
                  <a:spLocks noChangeArrowheads="1"/>
                </p:cNvSpPr>
                <p:nvPr/>
              </p:nvSpPr>
              <p:spPr bwMode="auto">
                <a:xfrm>
                  <a:off x="8543925" y="4738688"/>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9" name="图形"/>
                <p:cNvSpPr>
                  <a:spLocks noChangeArrowheads="1"/>
                </p:cNvSpPr>
                <p:nvPr/>
              </p:nvSpPr>
              <p:spPr bwMode="auto">
                <a:xfrm>
                  <a:off x="8426450" y="4938713"/>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0" name="图形"/>
                <p:cNvSpPr>
                  <a:spLocks noChangeArrowheads="1"/>
                </p:cNvSpPr>
                <p:nvPr/>
              </p:nvSpPr>
              <p:spPr bwMode="auto">
                <a:xfrm>
                  <a:off x="8291513" y="5129213"/>
                  <a:ext cx="46038"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1" name="图形"/>
                <p:cNvSpPr>
                  <a:spLocks noChangeArrowheads="1"/>
                </p:cNvSpPr>
                <p:nvPr/>
              </p:nvSpPr>
              <p:spPr bwMode="auto">
                <a:xfrm>
                  <a:off x="8142288" y="5307013"/>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2" name="图形"/>
                <p:cNvSpPr>
                  <a:spLocks noChangeArrowheads="1"/>
                </p:cNvSpPr>
                <p:nvPr/>
              </p:nvSpPr>
              <p:spPr bwMode="auto">
                <a:xfrm>
                  <a:off x="7978775" y="5470525"/>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3" name="图形"/>
                <p:cNvSpPr>
                  <a:spLocks noChangeArrowheads="1"/>
                </p:cNvSpPr>
                <p:nvPr/>
              </p:nvSpPr>
              <p:spPr bwMode="auto">
                <a:xfrm>
                  <a:off x="7800975" y="5621338"/>
                  <a:ext cx="44450"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4" name="图形"/>
                <p:cNvSpPr>
                  <a:spLocks noChangeArrowheads="1"/>
                </p:cNvSpPr>
                <p:nvPr/>
              </p:nvSpPr>
              <p:spPr bwMode="auto">
                <a:xfrm>
                  <a:off x="7612063" y="5754688"/>
                  <a:ext cx="44450"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5" name="图形"/>
                <p:cNvSpPr>
                  <a:spLocks noChangeArrowheads="1"/>
                </p:cNvSpPr>
                <p:nvPr/>
              </p:nvSpPr>
              <p:spPr bwMode="auto">
                <a:xfrm>
                  <a:off x="7412038" y="5873750"/>
                  <a:ext cx="46038"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6" name="图形"/>
                <p:cNvSpPr>
                  <a:spLocks noChangeArrowheads="1"/>
                </p:cNvSpPr>
                <p:nvPr/>
              </p:nvSpPr>
              <p:spPr bwMode="auto">
                <a:xfrm>
                  <a:off x="7202488" y="5975350"/>
                  <a:ext cx="47625"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7" name="图形"/>
                <p:cNvSpPr>
                  <a:spLocks noChangeArrowheads="1"/>
                </p:cNvSpPr>
                <p:nvPr/>
              </p:nvSpPr>
              <p:spPr bwMode="auto">
                <a:xfrm>
                  <a:off x="6986588" y="605948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8" name="图形"/>
                <p:cNvSpPr>
                  <a:spLocks noChangeArrowheads="1"/>
                </p:cNvSpPr>
                <p:nvPr/>
              </p:nvSpPr>
              <p:spPr bwMode="auto">
                <a:xfrm>
                  <a:off x="6762750" y="6124575"/>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9" name="图形"/>
                <p:cNvSpPr>
                  <a:spLocks noChangeArrowheads="1"/>
                </p:cNvSpPr>
                <p:nvPr/>
              </p:nvSpPr>
              <p:spPr bwMode="auto">
                <a:xfrm>
                  <a:off x="6535738" y="617378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500" name="图形"/>
                <p:cNvSpPr>
                  <a:spLocks noChangeArrowheads="1"/>
                </p:cNvSpPr>
                <p:nvPr/>
              </p:nvSpPr>
              <p:spPr bwMode="auto">
                <a:xfrm>
                  <a:off x="6305550" y="62023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grpSp>
          <p:sp>
            <p:nvSpPr>
              <p:cNvPr id="122" name="图形"/>
              <p:cNvSpPr/>
              <p:nvPr/>
            </p:nvSpPr>
            <p:spPr>
              <a:xfrm>
                <a:off x="8010" y="3116"/>
                <a:ext cx="4569" cy="4569"/>
              </a:xfrm>
              <a:prstGeom prst="ellipse">
                <a:avLst/>
              </a:prstGeom>
              <a:noFill/>
              <a:ln w="82550">
                <a:solidFill>
                  <a:schemeClr val="accent1">
                    <a:lumMod val="20000"/>
                    <a:lumOff val="8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26" name="图形"/>
              <p:cNvSpPr/>
              <p:nvPr/>
            </p:nvSpPr>
            <p:spPr>
              <a:xfrm>
                <a:off x="11214" y="5450"/>
                <a:ext cx="2375" cy="2375"/>
              </a:xfrm>
              <a:prstGeom prst="ellipse">
                <a:avLst/>
              </a:prstGeom>
              <a:gradFill>
                <a:gsLst>
                  <a:gs pos="0">
                    <a:schemeClr val="accent1">
                      <a:lumMod val="60000"/>
                      <a:lumOff val="40000"/>
                    </a:schemeClr>
                  </a:gs>
                  <a:gs pos="100000">
                    <a:schemeClr val="accent1"/>
                  </a:gs>
                </a:gsLst>
                <a:path path="circle">
                  <a:fillToRect r="100000" b="100000"/>
                </a:path>
              </a:gra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24" name="图形"/>
              <p:cNvSpPr/>
              <p:nvPr/>
            </p:nvSpPr>
            <p:spPr>
              <a:xfrm>
                <a:off x="7000" y="5450"/>
                <a:ext cx="2375" cy="2375"/>
              </a:xfrm>
              <a:prstGeom prst="ellipse">
                <a:avLst/>
              </a:prstGeom>
              <a:gradFill>
                <a:gsLst>
                  <a:gs pos="0">
                    <a:schemeClr val="accent1">
                      <a:lumMod val="60000"/>
                      <a:lumOff val="40000"/>
                    </a:schemeClr>
                  </a:gs>
                  <a:gs pos="100000">
                    <a:schemeClr val="accent1"/>
                  </a:gs>
                </a:gsLst>
                <a:path path="circle">
                  <a:fillToRect r="100000" b="100000"/>
                </a:path>
              </a:gra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25" name="图形"/>
              <p:cNvSpPr/>
              <p:nvPr/>
            </p:nvSpPr>
            <p:spPr>
              <a:xfrm>
                <a:off x="9107" y="1838"/>
                <a:ext cx="2375" cy="2375"/>
              </a:xfrm>
              <a:prstGeom prst="ellipse">
                <a:avLst/>
              </a:prstGeom>
              <a:gradFill>
                <a:gsLst>
                  <a:gs pos="0">
                    <a:schemeClr val="accent1">
                      <a:lumMod val="60000"/>
                      <a:lumOff val="40000"/>
                    </a:schemeClr>
                  </a:gs>
                  <a:gs pos="100000">
                    <a:schemeClr val="accent1"/>
                  </a:gs>
                </a:gsLst>
                <a:path path="circle">
                  <a:fillToRect r="100000" b="100000"/>
                </a:path>
              </a:gra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32" name="图形"/>
              <p:cNvSpPr/>
              <p:nvPr/>
            </p:nvSpPr>
            <p:spPr>
              <a:xfrm>
                <a:off x="5737" y="842"/>
                <a:ext cx="9116" cy="9116"/>
              </a:xfrm>
              <a:prstGeom prst="ellipse">
                <a:avLst/>
              </a:prstGeom>
              <a:noFill/>
              <a:ln w="28575">
                <a:gradFill flip="none" rotWithShape="1">
                  <a:gsLst>
                    <a:gs pos="0">
                      <a:schemeClr val="accent1">
                        <a:lumMod val="20000"/>
                        <a:lumOff val="80000"/>
                        <a:alpha val="18000"/>
                      </a:schemeClr>
                    </a:gs>
                    <a:gs pos="100000">
                      <a:schemeClr val="accent1">
                        <a:lumMod val="20000"/>
                        <a:lumOff val="80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grpSp>
        <p:sp>
          <p:nvSpPr>
            <p:cNvPr id="28" name="图形"/>
            <p:cNvSpPr/>
            <p:nvPr/>
          </p:nvSpPr>
          <p:spPr>
            <a:xfrm>
              <a:off x="1720" y="330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grpSp>
          <p:nvGrpSpPr>
            <p:cNvPr id="18452" name="图形"/>
            <p:cNvGrpSpPr/>
            <p:nvPr/>
          </p:nvGrpSpPr>
          <p:grpSpPr bwMode="auto">
            <a:xfrm>
              <a:off x="10281" y="6356"/>
              <a:ext cx="917" cy="929"/>
              <a:chOff x="0" y="0"/>
              <a:chExt cx="233" cy="236"/>
            </a:xfrm>
            <a:solidFill>
              <a:schemeClr val="bg1"/>
            </a:solidFill>
          </p:grpSpPr>
          <p:sp>
            <p:nvSpPr>
              <p:cNvPr id="18453" name="图形"/>
              <p:cNvSpPr>
                <a:spLocks noEditPoints="1"/>
              </p:cNvSpPr>
              <p:nvPr/>
            </p:nvSpPr>
            <p:spPr bwMode="auto">
              <a:xfrm>
                <a:off x="0" y="0"/>
                <a:ext cx="233" cy="236"/>
              </a:xfrm>
              <a:custGeom>
                <a:avLst/>
                <a:gdLst>
                  <a:gd name="T0" fmla="*/ 103 w 107"/>
                  <a:gd name="T1" fmla="*/ 42 h 108"/>
                  <a:gd name="T2" fmla="*/ 93 w 107"/>
                  <a:gd name="T3" fmla="*/ 35 h 108"/>
                  <a:gd name="T4" fmla="*/ 97 w 107"/>
                  <a:gd name="T5" fmla="*/ 22 h 108"/>
                  <a:gd name="T6" fmla="*/ 80 w 107"/>
                  <a:gd name="T7" fmla="*/ 10 h 108"/>
                  <a:gd name="T8" fmla="*/ 68 w 107"/>
                  <a:gd name="T9" fmla="*/ 12 h 108"/>
                  <a:gd name="T10" fmla="*/ 62 w 107"/>
                  <a:gd name="T11" fmla="*/ 1 h 108"/>
                  <a:gd name="T12" fmla="*/ 42 w 107"/>
                  <a:gd name="T13" fmla="*/ 4 h 108"/>
                  <a:gd name="T14" fmla="*/ 34 w 107"/>
                  <a:gd name="T15" fmla="*/ 14 h 108"/>
                  <a:gd name="T16" fmla="*/ 22 w 107"/>
                  <a:gd name="T17" fmla="*/ 11 h 108"/>
                  <a:gd name="T18" fmla="*/ 10 w 107"/>
                  <a:gd name="T19" fmla="*/ 27 h 108"/>
                  <a:gd name="T20" fmla="*/ 12 w 107"/>
                  <a:gd name="T21" fmla="*/ 39 h 108"/>
                  <a:gd name="T22" fmla="*/ 0 w 107"/>
                  <a:gd name="T23" fmla="*/ 46 h 108"/>
                  <a:gd name="T24" fmla="*/ 0 w 107"/>
                  <a:gd name="T25" fmla="*/ 62 h 108"/>
                  <a:gd name="T26" fmla="*/ 12 w 107"/>
                  <a:gd name="T27" fmla="*/ 69 h 108"/>
                  <a:gd name="T28" fmla="*/ 10 w 107"/>
                  <a:gd name="T29" fmla="*/ 81 h 108"/>
                  <a:gd name="T30" fmla="*/ 22 w 107"/>
                  <a:gd name="T31" fmla="*/ 97 h 108"/>
                  <a:gd name="T32" fmla="*/ 34 w 107"/>
                  <a:gd name="T33" fmla="*/ 94 h 108"/>
                  <a:gd name="T34" fmla="*/ 42 w 107"/>
                  <a:gd name="T35" fmla="*/ 104 h 108"/>
                  <a:gd name="T36" fmla="*/ 53 w 107"/>
                  <a:gd name="T37" fmla="*/ 108 h 108"/>
                  <a:gd name="T38" fmla="*/ 65 w 107"/>
                  <a:gd name="T39" fmla="*/ 104 h 108"/>
                  <a:gd name="T40" fmla="*/ 72 w 107"/>
                  <a:gd name="T41" fmla="*/ 94 h 108"/>
                  <a:gd name="T42" fmla="*/ 85 w 107"/>
                  <a:gd name="T43" fmla="*/ 97 h 108"/>
                  <a:gd name="T44" fmla="*/ 97 w 107"/>
                  <a:gd name="T45" fmla="*/ 81 h 108"/>
                  <a:gd name="T46" fmla="*/ 95 w 107"/>
                  <a:gd name="T47" fmla="*/ 69 h 108"/>
                  <a:gd name="T48" fmla="*/ 106 w 107"/>
                  <a:gd name="T49" fmla="*/ 62 h 108"/>
                  <a:gd name="T50" fmla="*/ 106 w 107"/>
                  <a:gd name="T51" fmla="*/ 46 h 108"/>
                  <a:gd name="T52" fmla="*/ 90 w 107"/>
                  <a:gd name="T53" fmla="*/ 61 h 108"/>
                  <a:gd name="T54" fmla="*/ 84 w 107"/>
                  <a:gd name="T55" fmla="*/ 71 h 108"/>
                  <a:gd name="T56" fmla="*/ 88 w 107"/>
                  <a:gd name="T57" fmla="*/ 82 h 108"/>
                  <a:gd name="T58" fmla="*/ 74 w 107"/>
                  <a:gd name="T59" fmla="*/ 84 h 108"/>
                  <a:gd name="T60" fmla="*/ 63 w 107"/>
                  <a:gd name="T61" fmla="*/ 87 h 108"/>
                  <a:gd name="T62" fmla="*/ 57 w 107"/>
                  <a:gd name="T63" fmla="*/ 98 h 108"/>
                  <a:gd name="T64" fmla="*/ 47 w 107"/>
                  <a:gd name="T65" fmla="*/ 90 h 108"/>
                  <a:gd name="T66" fmla="*/ 37 w 107"/>
                  <a:gd name="T67" fmla="*/ 85 h 108"/>
                  <a:gd name="T68" fmla="*/ 25 w 107"/>
                  <a:gd name="T69" fmla="*/ 88 h 108"/>
                  <a:gd name="T70" fmla="*/ 23 w 107"/>
                  <a:gd name="T71" fmla="*/ 75 h 108"/>
                  <a:gd name="T72" fmla="*/ 20 w 107"/>
                  <a:gd name="T73" fmla="*/ 64 h 108"/>
                  <a:gd name="T74" fmla="*/ 9 w 107"/>
                  <a:gd name="T75" fmla="*/ 58 h 108"/>
                  <a:gd name="T76" fmla="*/ 9 w 107"/>
                  <a:gd name="T77" fmla="*/ 50 h 108"/>
                  <a:gd name="T78" fmla="*/ 20 w 107"/>
                  <a:gd name="T79" fmla="*/ 44 h 108"/>
                  <a:gd name="T80" fmla="*/ 23 w 107"/>
                  <a:gd name="T81" fmla="*/ 33 h 108"/>
                  <a:gd name="T82" fmla="*/ 25 w 107"/>
                  <a:gd name="T83" fmla="*/ 20 h 108"/>
                  <a:gd name="T84" fmla="*/ 37 w 107"/>
                  <a:gd name="T85" fmla="*/ 23 h 108"/>
                  <a:gd name="T86" fmla="*/ 47 w 107"/>
                  <a:gd name="T87" fmla="*/ 18 h 108"/>
                  <a:gd name="T88" fmla="*/ 57 w 107"/>
                  <a:gd name="T89" fmla="*/ 10 h 108"/>
                  <a:gd name="T90" fmla="*/ 63 w 107"/>
                  <a:gd name="T91" fmla="*/ 21 h 108"/>
                  <a:gd name="T92" fmla="*/ 74 w 107"/>
                  <a:gd name="T93" fmla="*/ 23 h 108"/>
                  <a:gd name="T94" fmla="*/ 88 w 107"/>
                  <a:gd name="T95" fmla="*/ 26 h 108"/>
                  <a:gd name="T96" fmla="*/ 84 w 107"/>
                  <a:gd name="T97" fmla="*/ 37 h 108"/>
                  <a:gd name="T98" fmla="*/ 90 w 107"/>
                  <a:gd name="T99" fmla="*/ 47 h 108"/>
                  <a:gd name="T100" fmla="*/ 98 w 107"/>
                  <a:gd name="T101"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7" h="108">
                    <a:moveTo>
                      <a:pt x="106" y="46"/>
                    </a:moveTo>
                    <a:cubicBezTo>
                      <a:pt x="106" y="44"/>
                      <a:pt x="105" y="43"/>
                      <a:pt x="103" y="42"/>
                    </a:cubicBezTo>
                    <a:cubicBezTo>
                      <a:pt x="95" y="39"/>
                      <a:pt x="95" y="39"/>
                      <a:pt x="95" y="39"/>
                    </a:cubicBezTo>
                    <a:cubicBezTo>
                      <a:pt x="94" y="38"/>
                      <a:pt x="94" y="36"/>
                      <a:pt x="93" y="35"/>
                    </a:cubicBezTo>
                    <a:cubicBezTo>
                      <a:pt x="97" y="27"/>
                      <a:pt x="97" y="27"/>
                      <a:pt x="97" y="27"/>
                    </a:cubicBezTo>
                    <a:cubicBezTo>
                      <a:pt x="98" y="25"/>
                      <a:pt x="98" y="24"/>
                      <a:pt x="97" y="22"/>
                    </a:cubicBezTo>
                    <a:cubicBezTo>
                      <a:pt x="93" y="18"/>
                      <a:pt x="89" y="14"/>
                      <a:pt x="85" y="11"/>
                    </a:cubicBezTo>
                    <a:cubicBezTo>
                      <a:pt x="84" y="10"/>
                      <a:pt x="82" y="10"/>
                      <a:pt x="80" y="10"/>
                    </a:cubicBezTo>
                    <a:cubicBezTo>
                      <a:pt x="72" y="14"/>
                      <a:pt x="72" y="14"/>
                      <a:pt x="72" y="14"/>
                    </a:cubicBezTo>
                    <a:cubicBezTo>
                      <a:pt x="71" y="14"/>
                      <a:pt x="70" y="13"/>
                      <a:pt x="68" y="12"/>
                    </a:cubicBezTo>
                    <a:cubicBezTo>
                      <a:pt x="65" y="4"/>
                      <a:pt x="65" y="4"/>
                      <a:pt x="65" y="4"/>
                    </a:cubicBezTo>
                    <a:cubicBezTo>
                      <a:pt x="65" y="2"/>
                      <a:pt x="63" y="1"/>
                      <a:pt x="62" y="1"/>
                    </a:cubicBezTo>
                    <a:cubicBezTo>
                      <a:pt x="56" y="0"/>
                      <a:pt x="51" y="0"/>
                      <a:pt x="45" y="1"/>
                    </a:cubicBezTo>
                    <a:cubicBezTo>
                      <a:pt x="44" y="1"/>
                      <a:pt x="42" y="2"/>
                      <a:pt x="42" y="4"/>
                    </a:cubicBezTo>
                    <a:cubicBezTo>
                      <a:pt x="39" y="12"/>
                      <a:pt x="39" y="12"/>
                      <a:pt x="39" y="12"/>
                    </a:cubicBezTo>
                    <a:cubicBezTo>
                      <a:pt x="37" y="13"/>
                      <a:pt x="36" y="14"/>
                      <a:pt x="34" y="14"/>
                    </a:cubicBezTo>
                    <a:cubicBezTo>
                      <a:pt x="26" y="10"/>
                      <a:pt x="26" y="10"/>
                      <a:pt x="26" y="10"/>
                    </a:cubicBezTo>
                    <a:cubicBezTo>
                      <a:pt x="25" y="10"/>
                      <a:pt x="23" y="10"/>
                      <a:pt x="22" y="11"/>
                    </a:cubicBezTo>
                    <a:cubicBezTo>
                      <a:pt x="17" y="14"/>
                      <a:pt x="13" y="18"/>
                      <a:pt x="10" y="22"/>
                    </a:cubicBezTo>
                    <a:cubicBezTo>
                      <a:pt x="9" y="24"/>
                      <a:pt x="9" y="25"/>
                      <a:pt x="10" y="27"/>
                    </a:cubicBezTo>
                    <a:cubicBezTo>
                      <a:pt x="14" y="35"/>
                      <a:pt x="14" y="35"/>
                      <a:pt x="14" y="35"/>
                    </a:cubicBezTo>
                    <a:cubicBezTo>
                      <a:pt x="13" y="36"/>
                      <a:pt x="12" y="38"/>
                      <a:pt x="12" y="39"/>
                    </a:cubicBezTo>
                    <a:cubicBezTo>
                      <a:pt x="3" y="42"/>
                      <a:pt x="3" y="42"/>
                      <a:pt x="3" y="42"/>
                    </a:cubicBezTo>
                    <a:cubicBezTo>
                      <a:pt x="2" y="43"/>
                      <a:pt x="1" y="44"/>
                      <a:pt x="0" y="46"/>
                    </a:cubicBezTo>
                    <a:cubicBezTo>
                      <a:pt x="0" y="49"/>
                      <a:pt x="0" y="51"/>
                      <a:pt x="0" y="54"/>
                    </a:cubicBezTo>
                    <a:cubicBezTo>
                      <a:pt x="0" y="56"/>
                      <a:pt x="0" y="59"/>
                      <a:pt x="0" y="62"/>
                    </a:cubicBezTo>
                    <a:cubicBezTo>
                      <a:pt x="1" y="64"/>
                      <a:pt x="2" y="65"/>
                      <a:pt x="3" y="66"/>
                    </a:cubicBezTo>
                    <a:cubicBezTo>
                      <a:pt x="12" y="69"/>
                      <a:pt x="12" y="69"/>
                      <a:pt x="12" y="69"/>
                    </a:cubicBezTo>
                    <a:cubicBezTo>
                      <a:pt x="12" y="70"/>
                      <a:pt x="13" y="72"/>
                      <a:pt x="14" y="73"/>
                    </a:cubicBezTo>
                    <a:cubicBezTo>
                      <a:pt x="10" y="81"/>
                      <a:pt x="10" y="81"/>
                      <a:pt x="10" y="81"/>
                    </a:cubicBezTo>
                    <a:cubicBezTo>
                      <a:pt x="9" y="82"/>
                      <a:pt x="9" y="84"/>
                      <a:pt x="10" y="86"/>
                    </a:cubicBezTo>
                    <a:cubicBezTo>
                      <a:pt x="13" y="90"/>
                      <a:pt x="17" y="94"/>
                      <a:pt x="22" y="97"/>
                    </a:cubicBezTo>
                    <a:cubicBezTo>
                      <a:pt x="23" y="98"/>
                      <a:pt x="25" y="98"/>
                      <a:pt x="26" y="98"/>
                    </a:cubicBezTo>
                    <a:cubicBezTo>
                      <a:pt x="34" y="94"/>
                      <a:pt x="34" y="94"/>
                      <a:pt x="34" y="94"/>
                    </a:cubicBezTo>
                    <a:cubicBezTo>
                      <a:pt x="36" y="94"/>
                      <a:pt x="37" y="95"/>
                      <a:pt x="39" y="95"/>
                    </a:cubicBezTo>
                    <a:cubicBezTo>
                      <a:pt x="42" y="104"/>
                      <a:pt x="42" y="104"/>
                      <a:pt x="42" y="104"/>
                    </a:cubicBezTo>
                    <a:cubicBezTo>
                      <a:pt x="42" y="106"/>
                      <a:pt x="44" y="107"/>
                      <a:pt x="45" y="107"/>
                    </a:cubicBezTo>
                    <a:cubicBezTo>
                      <a:pt x="48" y="107"/>
                      <a:pt x="51" y="108"/>
                      <a:pt x="53" y="108"/>
                    </a:cubicBezTo>
                    <a:cubicBezTo>
                      <a:pt x="56" y="108"/>
                      <a:pt x="59" y="107"/>
                      <a:pt x="62" y="107"/>
                    </a:cubicBezTo>
                    <a:cubicBezTo>
                      <a:pt x="63" y="107"/>
                      <a:pt x="65" y="106"/>
                      <a:pt x="65" y="104"/>
                    </a:cubicBezTo>
                    <a:cubicBezTo>
                      <a:pt x="68" y="95"/>
                      <a:pt x="68" y="95"/>
                      <a:pt x="68" y="95"/>
                    </a:cubicBezTo>
                    <a:cubicBezTo>
                      <a:pt x="70" y="95"/>
                      <a:pt x="71" y="94"/>
                      <a:pt x="72" y="94"/>
                    </a:cubicBezTo>
                    <a:cubicBezTo>
                      <a:pt x="80" y="98"/>
                      <a:pt x="80" y="98"/>
                      <a:pt x="80" y="98"/>
                    </a:cubicBezTo>
                    <a:cubicBezTo>
                      <a:pt x="82" y="98"/>
                      <a:pt x="84" y="98"/>
                      <a:pt x="85" y="97"/>
                    </a:cubicBezTo>
                    <a:cubicBezTo>
                      <a:pt x="89" y="94"/>
                      <a:pt x="93" y="90"/>
                      <a:pt x="97" y="86"/>
                    </a:cubicBezTo>
                    <a:cubicBezTo>
                      <a:pt x="98" y="84"/>
                      <a:pt x="98" y="82"/>
                      <a:pt x="97" y="81"/>
                    </a:cubicBezTo>
                    <a:cubicBezTo>
                      <a:pt x="93" y="73"/>
                      <a:pt x="93" y="73"/>
                      <a:pt x="93" y="73"/>
                    </a:cubicBezTo>
                    <a:cubicBezTo>
                      <a:pt x="94" y="72"/>
                      <a:pt x="94" y="70"/>
                      <a:pt x="95" y="69"/>
                    </a:cubicBezTo>
                    <a:cubicBezTo>
                      <a:pt x="103" y="66"/>
                      <a:pt x="103" y="66"/>
                      <a:pt x="103" y="66"/>
                    </a:cubicBezTo>
                    <a:cubicBezTo>
                      <a:pt x="105" y="65"/>
                      <a:pt x="106" y="64"/>
                      <a:pt x="106" y="62"/>
                    </a:cubicBezTo>
                    <a:cubicBezTo>
                      <a:pt x="107" y="59"/>
                      <a:pt x="107" y="56"/>
                      <a:pt x="107" y="54"/>
                    </a:cubicBezTo>
                    <a:cubicBezTo>
                      <a:pt x="107" y="51"/>
                      <a:pt x="107" y="49"/>
                      <a:pt x="106" y="46"/>
                    </a:cubicBezTo>
                    <a:close/>
                    <a:moveTo>
                      <a:pt x="98" y="58"/>
                    </a:moveTo>
                    <a:cubicBezTo>
                      <a:pt x="90" y="61"/>
                      <a:pt x="90" y="61"/>
                      <a:pt x="90" y="61"/>
                    </a:cubicBezTo>
                    <a:cubicBezTo>
                      <a:pt x="88" y="61"/>
                      <a:pt x="87" y="62"/>
                      <a:pt x="87" y="64"/>
                    </a:cubicBezTo>
                    <a:cubicBezTo>
                      <a:pt x="86" y="66"/>
                      <a:pt x="85" y="69"/>
                      <a:pt x="84" y="71"/>
                    </a:cubicBezTo>
                    <a:cubicBezTo>
                      <a:pt x="83" y="72"/>
                      <a:pt x="83" y="73"/>
                      <a:pt x="84" y="75"/>
                    </a:cubicBezTo>
                    <a:cubicBezTo>
                      <a:pt x="88" y="82"/>
                      <a:pt x="88" y="82"/>
                      <a:pt x="88" y="82"/>
                    </a:cubicBezTo>
                    <a:cubicBezTo>
                      <a:pt x="86" y="84"/>
                      <a:pt x="84" y="86"/>
                      <a:pt x="82" y="88"/>
                    </a:cubicBezTo>
                    <a:cubicBezTo>
                      <a:pt x="74" y="84"/>
                      <a:pt x="74" y="84"/>
                      <a:pt x="74" y="84"/>
                    </a:cubicBezTo>
                    <a:cubicBezTo>
                      <a:pt x="73" y="84"/>
                      <a:pt x="71" y="84"/>
                      <a:pt x="70" y="85"/>
                    </a:cubicBezTo>
                    <a:cubicBezTo>
                      <a:pt x="68" y="86"/>
                      <a:pt x="66" y="87"/>
                      <a:pt x="63" y="87"/>
                    </a:cubicBezTo>
                    <a:cubicBezTo>
                      <a:pt x="62" y="88"/>
                      <a:pt x="61" y="89"/>
                      <a:pt x="60" y="90"/>
                    </a:cubicBezTo>
                    <a:cubicBezTo>
                      <a:pt x="57" y="98"/>
                      <a:pt x="57" y="98"/>
                      <a:pt x="57" y="98"/>
                    </a:cubicBezTo>
                    <a:cubicBezTo>
                      <a:pt x="55" y="98"/>
                      <a:pt x="52" y="98"/>
                      <a:pt x="49" y="98"/>
                    </a:cubicBezTo>
                    <a:cubicBezTo>
                      <a:pt x="47" y="90"/>
                      <a:pt x="47" y="90"/>
                      <a:pt x="47" y="90"/>
                    </a:cubicBezTo>
                    <a:cubicBezTo>
                      <a:pt x="46" y="89"/>
                      <a:pt x="45" y="88"/>
                      <a:pt x="43" y="87"/>
                    </a:cubicBezTo>
                    <a:cubicBezTo>
                      <a:pt x="41" y="87"/>
                      <a:pt x="39" y="86"/>
                      <a:pt x="37" y="85"/>
                    </a:cubicBezTo>
                    <a:cubicBezTo>
                      <a:pt x="35" y="84"/>
                      <a:pt x="34" y="84"/>
                      <a:pt x="33" y="84"/>
                    </a:cubicBezTo>
                    <a:cubicBezTo>
                      <a:pt x="25" y="88"/>
                      <a:pt x="25" y="88"/>
                      <a:pt x="25" y="88"/>
                    </a:cubicBezTo>
                    <a:cubicBezTo>
                      <a:pt x="23" y="86"/>
                      <a:pt x="21" y="84"/>
                      <a:pt x="19" y="82"/>
                    </a:cubicBezTo>
                    <a:cubicBezTo>
                      <a:pt x="23" y="75"/>
                      <a:pt x="23" y="75"/>
                      <a:pt x="23" y="75"/>
                    </a:cubicBezTo>
                    <a:cubicBezTo>
                      <a:pt x="23" y="73"/>
                      <a:pt x="23" y="72"/>
                      <a:pt x="23" y="71"/>
                    </a:cubicBezTo>
                    <a:cubicBezTo>
                      <a:pt x="22" y="69"/>
                      <a:pt x="21" y="66"/>
                      <a:pt x="20" y="64"/>
                    </a:cubicBezTo>
                    <a:cubicBezTo>
                      <a:pt x="20" y="62"/>
                      <a:pt x="18" y="61"/>
                      <a:pt x="17" y="61"/>
                    </a:cubicBezTo>
                    <a:cubicBezTo>
                      <a:pt x="9" y="58"/>
                      <a:pt x="9" y="58"/>
                      <a:pt x="9" y="58"/>
                    </a:cubicBezTo>
                    <a:cubicBezTo>
                      <a:pt x="9" y="57"/>
                      <a:pt x="9" y="55"/>
                      <a:pt x="9" y="54"/>
                    </a:cubicBezTo>
                    <a:cubicBezTo>
                      <a:pt x="9" y="53"/>
                      <a:pt x="9" y="51"/>
                      <a:pt x="9" y="50"/>
                    </a:cubicBezTo>
                    <a:cubicBezTo>
                      <a:pt x="17" y="47"/>
                      <a:pt x="17" y="47"/>
                      <a:pt x="17" y="47"/>
                    </a:cubicBezTo>
                    <a:cubicBezTo>
                      <a:pt x="18" y="47"/>
                      <a:pt x="20" y="45"/>
                      <a:pt x="20" y="44"/>
                    </a:cubicBezTo>
                    <a:cubicBezTo>
                      <a:pt x="21" y="42"/>
                      <a:pt x="22" y="39"/>
                      <a:pt x="23" y="37"/>
                    </a:cubicBezTo>
                    <a:cubicBezTo>
                      <a:pt x="23" y="36"/>
                      <a:pt x="23" y="34"/>
                      <a:pt x="23" y="33"/>
                    </a:cubicBezTo>
                    <a:cubicBezTo>
                      <a:pt x="19" y="26"/>
                      <a:pt x="19" y="26"/>
                      <a:pt x="19" y="26"/>
                    </a:cubicBezTo>
                    <a:cubicBezTo>
                      <a:pt x="21" y="23"/>
                      <a:pt x="23" y="22"/>
                      <a:pt x="25" y="20"/>
                    </a:cubicBezTo>
                    <a:cubicBezTo>
                      <a:pt x="33" y="23"/>
                      <a:pt x="33" y="23"/>
                      <a:pt x="33" y="23"/>
                    </a:cubicBezTo>
                    <a:cubicBezTo>
                      <a:pt x="34" y="24"/>
                      <a:pt x="35" y="24"/>
                      <a:pt x="37" y="23"/>
                    </a:cubicBezTo>
                    <a:cubicBezTo>
                      <a:pt x="39" y="22"/>
                      <a:pt x="41" y="21"/>
                      <a:pt x="43" y="21"/>
                    </a:cubicBezTo>
                    <a:cubicBezTo>
                      <a:pt x="45" y="20"/>
                      <a:pt x="46" y="19"/>
                      <a:pt x="47" y="18"/>
                    </a:cubicBezTo>
                    <a:cubicBezTo>
                      <a:pt x="49" y="10"/>
                      <a:pt x="49" y="10"/>
                      <a:pt x="49" y="10"/>
                    </a:cubicBezTo>
                    <a:cubicBezTo>
                      <a:pt x="52" y="9"/>
                      <a:pt x="55" y="9"/>
                      <a:pt x="57" y="10"/>
                    </a:cubicBezTo>
                    <a:cubicBezTo>
                      <a:pt x="60" y="18"/>
                      <a:pt x="60" y="18"/>
                      <a:pt x="60" y="18"/>
                    </a:cubicBezTo>
                    <a:cubicBezTo>
                      <a:pt x="61" y="19"/>
                      <a:pt x="62" y="20"/>
                      <a:pt x="63" y="21"/>
                    </a:cubicBezTo>
                    <a:cubicBezTo>
                      <a:pt x="66" y="21"/>
                      <a:pt x="68" y="22"/>
                      <a:pt x="70" y="23"/>
                    </a:cubicBezTo>
                    <a:cubicBezTo>
                      <a:pt x="71" y="24"/>
                      <a:pt x="73" y="24"/>
                      <a:pt x="74" y="23"/>
                    </a:cubicBezTo>
                    <a:cubicBezTo>
                      <a:pt x="82" y="20"/>
                      <a:pt x="82" y="20"/>
                      <a:pt x="82" y="20"/>
                    </a:cubicBezTo>
                    <a:cubicBezTo>
                      <a:pt x="84" y="22"/>
                      <a:pt x="86" y="23"/>
                      <a:pt x="88" y="26"/>
                    </a:cubicBezTo>
                    <a:cubicBezTo>
                      <a:pt x="84" y="33"/>
                      <a:pt x="84" y="33"/>
                      <a:pt x="84" y="33"/>
                    </a:cubicBezTo>
                    <a:cubicBezTo>
                      <a:pt x="83" y="34"/>
                      <a:pt x="83" y="36"/>
                      <a:pt x="84" y="37"/>
                    </a:cubicBezTo>
                    <a:cubicBezTo>
                      <a:pt x="85" y="39"/>
                      <a:pt x="86" y="42"/>
                      <a:pt x="87" y="44"/>
                    </a:cubicBezTo>
                    <a:cubicBezTo>
                      <a:pt x="87" y="45"/>
                      <a:pt x="88" y="47"/>
                      <a:pt x="90" y="47"/>
                    </a:cubicBezTo>
                    <a:cubicBezTo>
                      <a:pt x="98" y="50"/>
                      <a:pt x="98" y="50"/>
                      <a:pt x="98" y="50"/>
                    </a:cubicBezTo>
                    <a:cubicBezTo>
                      <a:pt x="98" y="51"/>
                      <a:pt x="98" y="53"/>
                      <a:pt x="98" y="54"/>
                    </a:cubicBezTo>
                    <a:cubicBezTo>
                      <a:pt x="98" y="55"/>
                      <a:pt x="98" y="57"/>
                      <a:pt x="9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sp>
            <p:nvSpPr>
              <p:cNvPr id="18454" name="图形"/>
              <p:cNvSpPr>
                <a:spLocks noEditPoints="1"/>
              </p:cNvSpPr>
              <p:nvPr/>
            </p:nvSpPr>
            <p:spPr bwMode="auto">
              <a:xfrm>
                <a:off x="70" y="70"/>
                <a:ext cx="93" cy="92"/>
              </a:xfrm>
              <a:custGeom>
                <a:avLst/>
                <a:gdLst>
                  <a:gd name="T0" fmla="*/ 21 w 43"/>
                  <a:gd name="T1" fmla="*/ 0 h 42"/>
                  <a:gd name="T2" fmla="*/ 0 w 43"/>
                  <a:gd name="T3" fmla="*/ 21 h 42"/>
                  <a:gd name="T4" fmla="*/ 21 w 43"/>
                  <a:gd name="T5" fmla="*/ 42 h 42"/>
                  <a:gd name="T6" fmla="*/ 43 w 43"/>
                  <a:gd name="T7" fmla="*/ 21 h 42"/>
                  <a:gd name="T8" fmla="*/ 21 w 43"/>
                  <a:gd name="T9" fmla="*/ 0 h 42"/>
                  <a:gd name="T10" fmla="*/ 21 w 43"/>
                  <a:gd name="T11" fmla="*/ 33 h 42"/>
                  <a:gd name="T12" fmla="*/ 9 w 43"/>
                  <a:gd name="T13" fmla="*/ 21 h 42"/>
                  <a:gd name="T14" fmla="*/ 21 w 43"/>
                  <a:gd name="T15" fmla="*/ 9 h 42"/>
                  <a:gd name="T16" fmla="*/ 33 w 43"/>
                  <a:gd name="T17" fmla="*/ 21 h 42"/>
                  <a:gd name="T18" fmla="*/ 21 w 43"/>
                  <a:gd name="T19"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2">
                    <a:moveTo>
                      <a:pt x="21" y="0"/>
                    </a:moveTo>
                    <a:cubicBezTo>
                      <a:pt x="10" y="0"/>
                      <a:pt x="0" y="9"/>
                      <a:pt x="0" y="21"/>
                    </a:cubicBezTo>
                    <a:cubicBezTo>
                      <a:pt x="0" y="33"/>
                      <a:pt x="10" y="42"/>
                      <a:pt x="21" y="42"/>
                    </a:cubicBezTo>
                    <a:cubicBezTo>
                      <a:pt x="33" y="42"/>
                      <a:pt x="43" y="33"/>
                      <a:pt x="43" y="21"/>
                    </a:cubicBezTo>
                    <a:cubicBezTo>
                      <a:pt x="43" y="9"/>
                      <a:pt x="33" y="0"/>
                      <a:pt x="21" y="0"/>
                    </a:cubicBezTo>
                    <a:close/>
                    <a:moveTo>
                      <a:pt x="21" y="33"/>
                    </a:moveTo>
                    <a:cubicBezTo>
                      <a:pt x="15" y="33"/>
                      <a:pt x="9" y="28"/>
                      <a:pt x="9" y="21"/>
                    </a:cubicBezTo>
                    <a:cubicBezTo>
                      <a:pt x="9" y="14"/>
                      <a:pt x="15" y="9"/>
                      <a:pt x="21" y="9"/>
                    </a:cubicBezTo>
                    <a:cubicBezTo>
                      <a:pt x="28" y="9"/>
                      <a:pt x="33" y="14"/>
                      <a:pt x="33" y="21"/>
                    </a:cubicBezTo>
                    <a:cubicBezTo>
                      <a:pt x="33" y="28"/>
                      <a:pt x="28" y="33"/>
                      <a:pt x="21"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grpSp>
        <p:grpSp>
          <p:nvGrpSpPr>
            <p:cNvPr id="18455" name="图形"/>
            <p:cNvGrpSpPr/>
            <p:nvPr/>
          </p:nvGrpSpPr>
          <p:grpSpPr bwMode="auto">
            <a:xfrm>
              <a:off x="7072" y="6368"/>
              <a:ext cx="914" cy="929"/>
              <a:chOff x="0" y="0"/>
              <a:chExt cx="232" cy="236"/>
            </a:xfrm>
            <a:solidFill>
              <a:schemeClr val="bg1"/>
            </a:solidFill>
          </p:grpSpPr>
          <p:sp>
            <p:nvSpPr>
              <p:cNvPr id="18456" name="图形"/>
              <p:cNvSpPr/>
              <p:nvPr/>
            </p:nvSpPr>
            <p:spPr bwMode="auto">
              <a:xfrm>
                <a:off x="0" y="0"/>
                <a:ext cx="232" cy="168"/>
              </a:xfrm>
              <a:custGeom>
                <a:avLst/>
                <a:gdLst>
                  <a:gd name="T0" fmla="*/ 82 w 106"/>
                  <a:gd name="T1" fmla="*/ 28 h 77"/>
                  <a:gd name="T2" fmla="*/ 77 w 106"/>
                  <a:gd name="T3" fmla="*/ 29 h 77"/>
                  <a:gd name="T4" fmla="*/ 77 w 106"/>
                  <a:gd name="T5" fmla="*/ 27 h 77"/>
                  <a:gd name="T6" fmla="*/ 50 w 106"/>
                  <a:gd name="T7" fmla="*/ 0 h 77"/>
                  <a:gd name="T8" fmla="*/ 25 w 106"/>
                  <a:gd name="T9" fmla="*/ 22 h 77"/>
                  <a:gd name="T10" fmla="*/ 17 w 106"/>
                  <a:gd name="T11" fmla="*/ 23 h 77"/>
                  <a:gd name="T12" fmla="*/ 17 w 106"/>
                  <a:gd name="T13" fmla="*/ 23 h 77"/>
                  <a:gd name="T14" fmla="*/ 6 w 106"/>
                  <a:gd name="T15" fmla="*/ 39 h 77"/>
                  <a:gd name="T16" fmla="*/ 8 w 106"/>
                  <a:gd name="T17" fmla="*/ 46 h 77"/>
                  <a:gd name="T18" fmla="*/ 0 w 106"/>
                  <a:gd name="T19" fmla="*/ 60 h 77"/>
                  <a:gd name="T20" fmla="*/ 17 w 106"/>
                  <a:gd name="T21" fmla="*/ 77 h 77"/>
                  <a:gd name="T22" fmla="*/ 35 w 106"/>
                  <a:gd name="T23" fmla="*/ 77 h 77"/>
                  <a:gd name="T24" fmla="*/ 39 w 106"/>
                  <a:gd name="T25" fmla="*/ 73 h 77"/>
                  <a:gd name="T26" fmla="*/ 35 w 106"/>
                  <a:gd name="T27" fmla="*/ 68 h 77"/>
                  <a:gd name="T28" fmla="*/ 17 w 106"/>
                  <a:gd name="T29" fmla="*/ 68 h 77"/>
                  <a:gd name="T30" fmla="*/ 9 w 106"/>
                  <a:gd name="T31" fmla="*/ 60 h 77"/>
                  <a:gd name="T32" fmla="*/ 16 w 106"/>
                  <a:gd name="T33" fmla="*/ 53 h 77"/>
                  <a:gd name="T34" fmla="*/ 20 w 106"/>
                  <a:gd name="T35" fmla="*/ 50 h 77"/>
                  <a:gd name="T36" fmla="*/ 18 w 106"/>
                  <a:gd name="T37" fmla="*/ 45 h 77"/>
                  <a:gd name="T38" fmla="*/ 15 w 106"/>
                  <a:gd name="T39" fmla="*/ 39 h 77"/>
                  <a:gd name="T40" fmla="*/ 20 w 106"/>
                  <a:gd name="T41" fmla="*/ 32 h 77"/>
                  <a:gd name="T42" fmla="*/ 20 w 106"/>
                  <a:gd name="T43" fmla="*/ 32 h 77"/>
                  <a:gd name="T44" fmla="*/ 27 w 106"/>
                  <a:gd name="T45" fmla="*/ 32 h 77"/>
                  <a:gd name="T46" fmla="*/ 31 w 106"/>
                  <a:gd name="T47" fmla="*/ 32 h 77"/>
                  <a:gd name="T48" fmla="*/ 34 w 106"/>
                  <a:gd name="T49" fmla="*/ 28 h 77"/>
                  <a:gd name="T50" fmla="*/ 33 w 106"/>
                  <a:gd name="T51" fmla="*/ 27 h 77"/>
                  <a:gd name="T52" fmla="*/ 33 w 106"/>
                  <a:gd name="T53" fmla="*/ 27 h 77"/>
                  <a:gd name="T54" fmla="*/ 50 w 106"/>
                  <a:gd name="T55" fmla="*/ 9 h 77"/>
                  <a:gd name="T56" fmla="*/ 67 w 106"/>
                  <a:gd name="T57" fmla="*/ 27 h 77"/>
                  <a:gd name="T58" fmla="*/ 65 w 106"/>
                  <a:gd name="T59" fmla="*/ 35 h 77"/>
                  <a:gd name="T60" fmla="*/ 66 w 106"/>
                  <a:gd name="T61" fmla="*/ 41 h 77"/>
                  <a:gd name="T62" fmla="*/ 72 w 106"/>
                  <a:gd name="T63" fmla="*/ 41 h 77"/>
                  <a:gd name="T64" fmla="*/ 82 w 106"/>
                  <a:gd name="T65" fmla="*/ 38 h 77"/>
                  <a:gd name="T66" fmla="*/ 97 w 106"/>
                  <a:gd name="T67" fmla="*/ 53 h 77"/>
                  <a:gd name="T68" fmla="*/ 82 w 106"/>
                  <a:gd name="T69" fmla="*/ 68 h 77"/>
                  <a:gd name="T70" fmla="*/ 71 w 106"/>
                  <a:gd name="T71" fmla="*/ 68 h 77"/>
                  <a:gd name="T72" fmla="*/ 67 w 106"/>
                  <a:gd name="T73" fmla="*/ 73 h 77"/>
                  <a:gd name="T74" fmla="*/ 71 w 106"/>
                  <a:gd name="T75" fmla="*/ 77 h 77"/>
                  <a:gd name="T76" fmla="*/ 82 w 106"/>
                  <a:gd name="T77" fmla="*/ 77 h 77"/>
                  <a:gd name="T78" fmla="*/ 106 w 106"/>
                  <a:gd name="T79" fmla="*/ 53 h 77"/>
                  <a:gd name="T80" fmla="*/ 82 w 106"/>
                  <a:gd name="T8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6" h="77">
                    <a:moveTo>
                      <a:pt x="82" y="28"/>
                    </a:moveTo>
                    <a:cubicBezTo>
                      <a:pt x="80" y="28"/>
                      <a:pt x="78" y="29"/>
                      <a:pt x="77" y="29"/>
                    </a:cubicBezTo>
                    <a:cubicBezTo>
                      <a:pt x="77" y="28"/>
                      <a:pt x="77" y="27"/>
                      <a:pt x="77" y="27"/>
                    </a:cubicBezTo>
                    <a:cubicBezTo>
                      <a:pt x="77" y="12"/>
                      <a:pt x="65" y="0"/>
                      <a:pt x="50" y="0"/>
                    </a:cubicBezTo>
                    <a:cubicBezTo>
                      <a:pt x="37" y="0"/>
                      <a:pt x="27" y="10"/>
                      <a:pt x="25" y="22"/>
                    </a:cubicBezTo>
                    <a:cubicBezTo>
                      <a:pt x="22" y="22"/>
                      <a:pt x="19" y="22"/>
                      <a:pt x="17" y="23"/>
                    </a:cubicBezTo>
                    <a:cubicBezTo>
                      <a:pt x="17" y="23"/>
                      <a:pt x="17" y="23"/>
                      <a:pt x="17" y="23"/>
                    </a:cubicBezTo>
                    <a:cubicBezTo>
                      <a:pt x="10" y="26"/>
                      <a:pt x="6" y="32"/>
                      <a:pt x="6" y="39"/>
                    </a:cubicBezTo>
                    <a:cubicBezTo>
                      <a:pt x="6" y="41"/>
                      <a:pt x="7" y="44"/>
                      <a:pt x="8" y="46"/>
                    </a:cubicBezTo>
                    <a:cubicBezTo>
                      <a:pt x="3" y="49"/>
                      <a:pt x="0" y="55"/>
                      <a:pt x="0" y="60"/>
                    </a:cubicBezTo>
                    <a:cubicBezTo>
                      <a:pt x="0" y="70"/>
                      <a:pt x="8" y="77"/>
                      <a:pt x="17" y="77"/>
                    </a:cubicBezTo>
                    <a:cubicBezTo>
                      <a:pt x="35" y="77"/>
                      <a:pt x="35" y="77"/>
                      <a:pt x="35" y="77"/>
                    </a:cubicBezTo>
                    <a:cubicBezTo>
                      <a:pt x="37" y="77"/>
                      <a:pt x="39" y="75"/>
                      <a:pt x="39" y="73"/>
                    </a:cubicBezTo>
                    <a:cubicBezTo>
                      <a:pt x="39" y="70"/>
                      <a:pt x="37" y="68"/>
                      <a:pt x="35" y="68"/>
                    </a:cubicBezTo>
                    <a:cubicBezTo>
                      <a:pt x="17" y="68"/>
                      <a:pt x="17" y="68"/>
                      <a:pt x="17" y="68"/>
                    </a:cubicBezTo>
                    <a:cubicBezTo>
                      <a:pt x="13" y="68"/>
                      <a:pt x="9" y="65"/>
                      <a:pt x="9" y="60"/>
                    </a:cubicBezTo>
                    <a:cubicBezTo>
                      <a:pt x="9" y="57"/>
                      <a:pt x="12" y="53"/>
                      <a:pt x="16" y="53"/>
                    </a:cubicBezTo>
                    <a:cubicBezTo>
                      <a:pt x="18" y="53"/>
                      <a:pt x="19" y="51"/>
                      <a:pt x="20" y="50"/>
                    </a:cubicBezTo>
                    <a:cubicBezTo>
                      <a:pt x="20" y="48"/>
                      <a:pt x="20" y="46"/>
                      <a:pt x="18" y="45"/>
                    </a:cubicBezTo>
                    <a:cubicBezTo>
                      <a:pt x="16" y="43"/>
                      <a:pt x="15" y="41"/>
                      <a:pt x="15" y="39"/>
                    </a:cubicBezTo>
                    <a:cubicBezTo>
                      <a:pt x="15" y="36"/>
                      <a:pt x="17" y="33"/>
                      <a:pt x="20" y="32"/>
                    </a:cubicBezTo>
                    <a:cubicBezTo>
                      <a:pt x="20" y="32"/>
                      <a:pt x="20" y="32"/>
                      <a:pt x="20" y="32"/>
                    </a:cubicBezTo>
                    <a:cubicBezTo>
                      <a:pt x="22" y="31"/>
                      <a:pt x="25" y="31"/>
                      <a:pt x="27" y="32"/>
                    </a:cubicBezTo>
                    <a:cubicBezTo>
                      <a:pt x="28" y="33"/>
                      <a:pt x="30" y="33"/>
                      <a:pt x="31" y="32"/>
                    </a:cubicBezTo>
                    <a:cubicBezTo>
                      <a:pt x="33" y="31"/>
                      <a:pt x="34" y="30"/>
                      <a:pt x="34" y="28"/>
                    </a:cubicBezTo>
                    <a:cubicBezTo>
                      <a:pt x="33" y="28"/>
                      <a:pt x="33" y="27"/>
                      <a:pt x="33" y="27"/>
                    </a:cubicBezTo>
                    <a:cubicBezTo>
                      <a:pt x="33" y="27"/>
                      <a:pt x="33" y="27"/>
                      <a:pt x="33" y="27"/>
                    </a:cubicBezTo>
                    <a:cubicBezTo>
                      <a:pt x="33" y="17"/>
                      <a:pt x="41" y="9"/>
                      <a:pt x="50" y="9"/>
                    </a:cubicBezTo>
                    <a:cubicBezTo>
                      <a:pt x="60" y="9"/>
                      <a:pt x="67" y="17"/>
                      <a:pt x="67" y="27"/>
                    </a:cubicBezTo>
                    <a:cubicBezTo>
                      <a:pt x="67" y="30"/>
                      <a:pt x="67" y="33"/>
                      <a:pt x="65" y="35"/>
                    </a:cubicBezTo>
                    <a:cubicBezTo>
                      <a:pt x="64" y="37"/>
                      <a:pt x="64" y="40"/>
                      <a:pt x="66" y="41"/>
                    </a:cubicBezTo>
                    <a:cubicBezTo>
                      <a:pt x="68" y="43"/>
                      <a:pt x="70" y="43"/>
                      <a:pt x="72" y="41"/>
                    </a:cubicBezTo>
                    <a:cubicBezTo>
                      <a:pt x="74" y="40"/>
                      <a:pt x="77" y="38"/>
                      <a:pt x="82" y="38"/>
                    </a:cubicBezTo>
                    <a:cubicBezTo>
                      <a:pt x="90" y="38"/>
                      <a:pt x="97" y="44"/>
                      <a:pt x="97" y="53"/>
                    </a:cubicBezTo>
                    <a:cubicBezTo>
                      <a:pt x="97" y="61"/>
                      <a:pt x="90" y="68"/>
                      <a:pt x="82" y="68"/>
                    </a:cubicBezTo>
                    <a:cubicBezTo>
                      <a:pt x="71" y="68"/>
                      <a:pt x="71" y="68"/>
                      <a:pt x="71" y="68"/>
                    </a:cubicBezTo>
                    <a:cubicBezTo>
                      <a:pt x="69" y="68"/>
                      <a:pt x="67" y="70"/>
                      <a:pt x="67" y="73"/>
                    </a:cubicBezTo>
                    <a:cubicBezTo>
                      <a:pt x="67" y="75"/>
                      <a:pt x="69" y="77"/>
                      <a:pt x="71" y="77"/>
                    </a:cubicBezTo>
                    <a:cubicBezTo>
                      <a:pt x="82" y="77"/>
                      <a:pt x="82" y="77"/>
                      <a:pt x="82" y="77"/>
                    </a:cubicBezTo>
                    <a:cubicBezTo>
                      <a:pt x="95" y="77"/>
                      <a:pt x="106" y="66"/>
                      <a:pt x="106" y="53"/>
                    </a:cubicBezTo>
                    <a:cubicBezTo>
                      <a:pt x="106" y="39"/>
                      <a:pt x="95" y="28"/>
                      <a:pt x="8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sp>
            <p:nvSpPr>
              <p:cNvPr id="18457" name="图形"/>
              <p:cNvSpPr/>
              <p:nvPr/>
            </p:nvSpPr>
            <p:spPr bwMode="auto">
              <a:xfrm>
                <a:off x="70" y="94"/>
                <a:ext cx="92" cy="142"/>
              </a:xfrm>
              <a:custGeom>
                <a:avLst/>
                <a:gdLst>
                  <a:gd name="T0" fmla="*/ 33 w 42"/>
                  <a:gd name="T1" fmla="*/ 41 h 65"/>
                  <a:gd name="T2" fmla="*/ 26 w 42"/>
                  <a:gd name="T3" fmla="*/ 49 h 65"/>
                  <a:gd name="T4" fmla="*/ 26 w 42"/>
                  <a:gd name="T5" fmla="*/ 5 h 65"/>
                  <a:gd name="T6" fmla="*/ 21 w 42"/>
                  <a:gd name="T7" fmla="*/ 0 h 65"/>
                  <a:gd name="T8" fmla="*/ 16 w 42"/>
                  <a:gd name="T9" fmla="*/ 5 h 65"/>
                  <a:gd name="T10" fmla="*/ 16 w 42"/>
                  <a:gd name="T11" fmla="*/ 49 h 65"/>
                  <a:gd name="T12" fmla="*/ 9 w 42"/>
                  <a:gd name="T13" fmla="*/ 41 h 65"/>
                  <a:gd name="T14" fmla="*/ 2 w 42"/>
                  <a:gd name="T15" fmla="*/ 41 h 65"/>
                  <a:gd name="T16" fmla="*/ 2 w 42"/>
                  <a:gd name="T17" fmla="*/ 48 h 65"/>
                  <a:gd name="T18" fmla="*/ 18 w 42"/>
                  <a:gd name="T19" fmla="*/ 63 h 65"/>
                  <a:gd name="T20" fmla="*/ 21 w 42"/>
                  <a:gd name="T21" fmla="*/ 65 h 65"/>
                  <a:gd name="T22" fmla="*/ 24 w 42"/>
                  <a:gd name="T23" fmla="*/ 63 h 65"/>
                  <a:gd name="T24" fmla="*/ 40 w 42"/>
                  <a:gd name="T25" fmla="*/ 48 h 65"/>
                  <a:gd name="T26" fmla="*/ 40 w 42"/>
                  <a:gd name="T27" fmla="*/ 41 h 65"/>
                  <a:gd name="T28" fmla="*/ 33 w 42"/>
                  <a:gd name="T29" fmla="*/ 4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65">
                    <a:moveTo>
                      <a:pt x="33" y="41"/>
                    </a:moveTo>
                    <a:cubicBezTo>
                      <a:pt x="26" y="49"/>
                      <a:pt x="26" y="49"/>
                      <a:pt x="26" y="49"/>
                    </a:cubicBezTo>
                    <a:cubicBezTo>
                      <a:pt x="26" y="5"/>
                      <a:pt x="26" y="5"/>
                      <a:pt x="26" y="5"/>
                    </a:cubicBezTo>
                    <a:cubicBezTo>
                      <a:pt x="26" y="3"/>
                      <a:pt x="24" y="0"/>
                      <a:pt x="21" y="0"/>
                    </a:cubicBezTo>
                    <a:cubicBezTo>
                      <a:pt x="18" y="0"/>
                      <a:pt x="16" y="3"/>
                      <a:pt x="16" y="5"/>
                    </a:cubicBezTo>
                    <a:cubicBezTo>
                      <a:pt x="16" y="49"/>
                      <a:pt x="16" y="49"/>
                      <a:pt x="16" y="49"/>
                    </a:cubicBezTo>
                    <a:cubicBezTo>
                      <a:pt x="9" y="41"/>
                      <a:pt x="9" y="41"/>
                      <a:pt x="9" y="41"/>
                    </a:cubicBezTo>
                    <a:cubicBezTo>
                      <a:pt x="7" y="39"/>
                      <a:pt x="4" y="39"/>
                      <a:pt x="2" y="41"/>
                    </a:cubicBezTo>
                    <a:cubicBezTo>
                      <a:pt x="0" y="43"/>
                      <a:pt x="0" y="46"/>
                      <a:pt x="2" y="48"/>
                    </a:cubicBezTo>
                    <a:cubicBezTo>
                      <a:pt x="18" y="63"/>
                      <a:pt x="18" y="63"/>
                      <a:pt x="18" y="63"/>
                    </a:cubicBezTo>
                    <a:cubicBezTo>
                      <a:pt x="19" y="64"/>
                      <a:pt x="20" y="65"/>
                      <a:pt x="21" y="65"/>
                    </a:cubicBezTo>
                    <a:cubicBezTo>
                      <a:pt x="22" y="65"/>
                      <a:pt x="23" y="64"/>
                      <a:pt x="24" y="63"/>
                    </a:cubicBezTo>
                    <a:cubicBezTo>
                      <a:pt x="40" y="48"/>
                      <a:pt x="40" y="48"/>
                      <a:pt x="40" y="48"/>
                    </a:cubicBezTo>
                    <a:cubicBezTo>
                      <a:pt x="42" y="46"/>
                      <a:pt x="42" y="43"/>
                      <a:pt x="40" y="41"/>
                    </a:cubicBezTo>
                    <a:cubicBezTo>
                      <a:pt x="38" y="39"/>
                      <a:pt x="35" y="39"/>
                      <a:pt x="33"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grpSp>
        <p:grpSp>
          <p:nvGrpSpPr>
            <p:cNvPr id="18461" name="图形"/>
            <p:cNvGrpSpPr/>
            <p:nvPr/>
          </p:nvGrpSpPr>
          <p:grpSpPr bwMode="auto">
            <a:xfrm>
              <a:off x="8627" y="3562"/>
              <a:ext cx="1003" cy="998"/>
              <a:chOff x="0" y="0"/>
              <a:chExt cx="231" cy="230"/>
            </a:xfrm>
            <a:solidFill>
              <a:schemeClr val="bg1"/>
            </a:solidFill>
          </p:grpSpPr>
          <p:sp>
            <p:nvSpPr>
              <p:cNvPr id="18462" name="图形"/>
              <p:cNvSpPr>
                <a:spLocks noEditPoints="1"/>
              </p:cNvSpPr>
              <p:nvPr/>
            </p:nvSpPr>
            <p:spPr bwMode="auto">
              <a:xfrm>
                <a:off x="0" y="0"/>
                <a:ext cx="231" cy="230"/>
              </a:xfrm>
              <a:custGeom>
                <a:avLst/>
                <a:gdLst>
                  <a:gd name="T0" fmla="*/ 53 w 106"/>
                  <a:gd name="T1" fmla="*/ 106 h 106"/>
                  <a:gd name="T2" fmla="*/ 0 w 106"/>
                  <a:gd name="T3" fmla="*/ 53 h 106"/>
                  <a:gd name="T4" fmla="*/ 53 w 106"/>
                  <a:gd name="T5" fmla="*/ 0 h 106"/>
                  <a:gd name="T6" fmla="*/ 106 w 106"/>
                  <a:gd name="T7" fmla="*/ 53 h 106"/>
                  <a:gd name="T8" fmla="*/ 53 w 106"/>
                  <a:gd name="T9" fmla="*/ 106 h 106"/>
                  <a:gd name="T10" fmla="*/ 53 w 106"/>
                  <a:gd name="T11" fmla="*/ 9 h 106"/>
                  <a:gd name="T12" fmla="*/ 9 w 106"/>
                  <a:gd name="T13" fmla="*/ 53 h 106"/>
                  <a:gd name="T14" fmla="*/ 53 w 106"/>
                  <a:gd name="T15" fmla="*/ 97 h 106"/>
                  <a:gd name="T16" fmla="*/ 97 w 106"/>
                  <a:gd name="T17" fmla="*/ 53 h 106"/>
                  <a:gd name="T18" fmla="*/ 53 w 106"/>
                  <a:gd name="T19" fmla="*/ 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06">
                    <a:moveTo>
                      <a:pt x="53" y="106"/>
                    </a:moveTo>
                    <a:cubicBezTo>
                      <a:pt x="24" y="106"/>
                      <a:pt x="0" y="82"/>
                      <a:pt x="0" y="53"/>
                    </a:cubicBezTo>
                    <a:cubicBezTo>
                      <a:pt x="0" y="24"/>
                      <a:pt x="24" y="0"/>
                      <a:pt x="53" y="0"/>
                    </a:cubicBezTo>
                    <a:cubicBezTo>
                      <a:pt x="82" y="0"/>
                      <a:pt x="106" y="24"/>
                      <a:pt x="106" y="53"/>
                    </a:cubicBezTo>
                    <a:cubicBezTo>
                      <a:pt x="106" y="82"/>
                      <a:pt x="82" y="106"/>
                      <a:pt x="53" y="106"/>
                    </a:cubicBezTo>
                    <a:close/>
                    <a:moveTo>
                      <a:pt x="53" y="9"/>
                    </a:moveTo>
                    <a:cubicBezTo>
                      <a:pt x="29" y="9"/>
                      <a:pt x="9" y="29"/>
                      <a:pt x="9" y="53"/>
                    </a:cubicBezTo>
                    <a:cubicBezTo>
                      <a:pt x="9" y="77"/>
                      <a:pt x="29" y="97"/>
                      <a:pt x="53" y="97"/>
                    </a:cubicBezTo>
                    <a:cubicBezTo>
                      <a:pt x="77" y="97"/>
                      <a:pt x="97" y="77"/>
                      <a:pt x="97" y="53"/>
                    </a:cubicBezTo>
                    <a:cubicBezTo>
                      <a:pt x="97" y="29"/>
                      <a:pt x="77" y="9"/>
                      <a:pt x="5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sp>
            <p:nvSpPr>
              <p:cNvPr id="18463" name="图形"/>
              <p:cNvSpPr/>
              <p:nvPr/>
            </p:nvSpPr>
            <p:spPr bwMode="auto">
              <a:xfrm>
                <a:off x="104" y="43"/>
                <a:ext cx="72" cy="81"/>
              </a:xfrm>
              <a:custGeom>
                <a:avLst/>
                <a:gdLst>
                  <a:gd name="T0" fmla="*/ 28 w 33"/>
                  <a:gd name="T1" fmla="*/ 37 h 37"/>
                  <a:gd name="T2" fmla="*/ 5 w 33"/>
                  <a:gd name="T3" fmla="*/ 37 h 37"/>
                  <a:gd name="T4" fmla="*/ 0 w 33"/>
                  <a:gd name="T5" fmla="*/ 33 h 37"/>
                  <a:gd name="T6" fmla="*/ 0 w 33"/>
                  <a:gd name="T7" fmla="*/ 5 h 37"/>
                  <a:gd name="T8" fmla="*/ 5 w 33"/>
                  <a:gd name="T9" fmla="*/ 0 h 37"/>
                  <a:gd name="T10" fmla="*/ 9 w 33"/>
                  <a:gd name="T11" fmla="*/ 5 h 37"/>
                  <a:gd name="T12" fmla="*/ 9 w 33"/>
                  <a:gd name="T13" fmla="*/ 28 h 37"/>
                  <a:gd name="T14" fmla="*/ 28 w 33"/>
                  <a:gd name="T15" fmla="*/ 28 h 37"/>
                  <a:gd name="T16" fmla="*/ 33 w 33"/>
                  <a:gd name="T17" fmla="*/ 33 h 37"/>
                  <a:gd name="T18" fmla="*/ 28 w 33"/>
                  <a:gd name="T19"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7">
                    <a:moveTo>
                      <a:pt x="28" y="37"/>
                    </a:moveTo>
                    <a:cubicBezTo>
                      <a:pt x="5" y="37"/>
                      <a:pt x="5" y="37"/>
                      <a:pt x="5" y="37"/>
                    </a:cubicBezTo>
                    <a:cubicBezTo>
                      <a:pt x="2" y="37"/>
                      <a:pt x="0" y="35"/>
                      <a:pt x="0" y="33"/>
                    </a:cubicBezTo>
                    <a:cubicBezTo>
                      <a:pt x="0" y="5"/>
                      <a:pt x="0" y="5"/>
                      <a:pt x="0" y="5"/>
                    </a:cubicBezTo>
                    <a:cubicBezTo>
                      <a:pt x="0" y="2"/>
                      <a:pt x="2" y="0"/>
                      <a:pt x="5" y="0"/>
                    </a:cubicBezTo>
                    <a:cubicBezTo>
                      <a:pt x="7" y="0"/>
                      <a:pt x="9" y="2"/>
                      <a:pt x="9" y="5"/>
                    </a:cubicBezTo>
                    <a:cubicBezTo>
                      <a:pt x="9" y="28"/>
                      <a:pt x="9" y="28"/>
                      <a:pt x="9" y="28"/>
                    </a:cubicBezTo>
                    <a:cubicBezTo>
                      <a:pt x="28" y="28"/>
                      <a:pt x="28" y="28"/>
                      <a:pt x="28" y="28"/>
                    </a:cubicBezTo>
                    <a:cubicBezTo>
                      <a:pt x="31" y="28"/>
                      <a:pt x="33" y="30"/>
                      <a:pt x="33" y="33"/>
                    </a:cubicBezTo>
                    <a:cubicBezTo>
                      <a:pt x="33" y="35"/>
                      <a:pt x="31" y="37"/>
                      <a:pt x="28"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grpSp>
        <p:sp>
          <p:nvSpPr>
            <p:cNvPr id="40" name="图形"/>
            <p:cNvSpPr/>
            <p:nvPr/>
          </p:nvSpPr>
          <p:spPr>
            <a:xfrm>
              <a:off x="7978" y="4725"/>
              <a:ext cx="2460" cy="2460"/>
            </a:xfrm>
            <a:prstGeom prst="ellipse">
              <a:avLst/>
            </a:prstGeom>
            <a:solidFill>
              <a:schemeClr val="bg1"/>
            </a:soli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grpSp>
          <p:nvGrpSpPr>
            <p:cNvPr id="41" name="PA_组合 8"/>
            <p:cNvGrpSpPr/>
            <p:nvPr>
              <p:custDataLst>
                <p:tags r:id="rId1"/>
              </p:custDataLst>
            </p:nvPr>
          </p:nvGrpSpPr>
          <p:grpSpPr>
            <a:xfrm>
              <a:off x="8597" y="5186"/>
              <a:ext cx="1312" cy="1323"/>
              <a:chOff x="3236913" y="3751263"/>
              <a:chExt cx="576263" cy="581025"/>
            </a:xfrm>
            <a:gradFill>
              <a:gsLst>
                <a:gs pos="0">
                  <a:schemeClr val="accent2"/>
                </a:gs>
                <a:gs pos="100000">
                  <a:schemeClr val="accent2">
                    <a:lumMod val="60000"/>
                    <a:lumOff val="40000"/>
                  </a:schemeClr>
                </a:gs>
              </a:gsLst>
              <a:lin ang="2700000"/>
            </a:gradFill>
          </p:grpSpPr>
          <p:sp>
            <p:nvSpPr>
              <p:cNvPr id="1051" name="图形"/>
              <p:cNvSpPr/>
              <p:nvPr/>
            </p:nvSpPr>
            <p:spPr bwMode="auto">
              <a:xfrm>
                <a:off x="3551238" y="3751263"/>
                <a:ext cx="261938" cy="266700"/>
              </a:xfrm>
              <a:custGeom>
                <a:avLst/>
                <a:gdLst>
                  <a:gd name="T0" fmla="*/ 70 w 70"/>
                  <a:gd name="T1" fmla="*/ 71 h 71"/>
                  <a:gd name="T2" fmla="*/ 0 w 70"/>
                  <a:gd name="T3" fmla="*/ 71 h 71"/>
                  <a:gd name="T4" fmla="*/ 0 w 70"/>
                  <a:gd name="T5" fmla="*/ 0 h 71"/>
                  <a:gd name="T6" fmla="*/ 48 w 70"/>
                  <a:gd name="T7" fmla="*/ 22 h 71"/>
                  <a:gd name="T8" fmla="*/ 70 w 70"/>
                  <a:gd name="T9" fmla="*/ 71 h 71"/>
                </a:gdLst>
                <a:ahLst/>
                <a:cxnLst>
                  <a:cxn ang="0">
                    <a:pos x="T0" y="T1"/>
                  </a:cxn>
                  <a:cxn ang="0">
                    <a:pos x="T2" y="T3"/>
                  </a:cxn>
                  <a:cxn ang="0">
                    <a:pos x="T4" y="T5"/>
                  </a:cxn>
                  <a:cxn ang="0">
                    <a:pos x="T6" y="T7"/>
                  </a:cxn>
                  <a:cxn ang="0">
                    <a:pos x="T8" y="T9"/>
                  </a:cxn>
                </a:cxnLst>
                <a:rect l="0" t="0" r="r" b="b"/>
                <a:pathLst>
                  <a:path w="70" h="71">
                    <a:moveTo>
                      <a:pt x="70" y="71"/>
                    </a:moveTo>
                    <a:cubicBezTo>
                      <a:pt x="0" y="71"/>
                      <a:pt x="0" y="71"/>
                      <a:pt x="0" y="71"/>
                    </a:cubicBezTo>
                    <a:cubicBezTo>
                      <a:pt x="0" y="0"/>
                      <a:pt x="0" y="0"/>
                      <a:pt x="0" y="0"/>
                    </a:cubicBezTo>
                    <a:cubicBezTo>
                      <a:pt x="18" y="2"/>
                      <a:pt x="35" y="9"/>
                      <a:pt x="48" y="22"/>
                    </a:cubicBezTo>
                    <a:cubicBezTo>
                      <a:pt x="61" y="35"/>
                      <a:pt x="69" y="52"/>
                      <a:pt x="70" y="71"/>
                    </a:cubicBezTo>
                    <a:close/>
                  </a:path>
                </a:pathLst>
              </a:custGeom>
              <a:grpFill/>
              <a:ln>
                <a:noFill/>
              </a:ln>
            </p:spPr>
            <p:txBody>
              <a:bodyPr vert="horz" wrap="square" lIns="115220" tIns="57610" rIns="115220" bIns="57610" numCol="1" anchor="t" anchorCtr="0" compatLnSpc="1"/>
              <a:lstStyle/>
              <a:p>
                <a:endParaRPr lang="zh-CN" altLang="en-US" sz="2270">
                  <a:cs typeface="思源黑体 CN Normal" panose="020B0400000000000000" pitchFamily="34" charset="-122"/>
                </a:endParaRPr>
              </a:p>
            </p:txBody>
          </p:sp>
          <p:sp>
            <p:nvSpPr>
              <p:cNvPr id="1052" name="图形"/>
              <p:cNvSpPr>
                <a:spLocks noEditPoints="1"/>
              </p:cNvSpPr>
              <p:nvPr/>
            </p:nvSpPr>
            <p:spPr bwMode="auto">
              <a:xfrm>
                <a:off x="3236913" y="3778250"/>
                <a:ext cx="554038" cy="554038"/>
              </a:xfrm>
              <a:custGeom>
                <a:avLst/>
                <a:gdLst>
                  <a:gd name="T0" fmla="*/ 18 w 148"/>
                  <a:gd name="T1" fmla="*/ 122 h 148"/>
                  <a:gd name="T2" fmla="*/ 0 w 148"/>
                  <a:gd name="T3" fmla="*/ 73 h 148"/>
                  <a:gd name="T4" fmla="*/ 22 w 148"/>
                  <a:gd name="T5" fmla="*/ 21 h 148"/>
                  <a:gd name="T6" fmla="*/ 69 w 148"/>
                  <a:gd name="T7" fmla="*/ 0 h 148"/>
                  <a:gd name="T8" fmla="*/ 69 w 148"/>
                  <a:gd name="T9" fmla="*/ 71 h 148"/>
                  <a:gd name="T10" fmla="*/ 18 w 148"/>
                  <a:gd name="T11" fmla="*/ 122 h 148"/>
                  <a:gd name="T12" fmla="*/ 74 w 148"/>
                  <a:gd name="T13" fmla="*/ 147 h 148"/>
                  <a:gd name="T14" fmla="*/ 126 w 148"/>
                  <a:gd name="T15" fmla="*/ 126 h 148"/>
                  <a:gd name="T16" fmla="*/ 148 w 148"/>
                  <a:gd name="T17" fmla="*/ 79 h 148"/>
                  <a:gd name="T18" fmla="*/ 76 w 148"/>
                  <a:gd name="T19" fmla="*/ 79 h 148"/>
                  <a:gd name="T20" fmla="*/ 26 w 148"/>
                  <a:gd name="T21" fmla="*/ 129 h 148"/>
                  <a:gd name="T22" fmla="*/ 74 w 148"/>
                  <a:gd name="T23" fmla="*/ 147 h 148"/>
                  <a:gd name="T24" fmla="*/ 74 w 148"/>
                  <a:gd name="T25" fmla="*/ 14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48">
                    <a:moveTo>
                      <a:pt x="18" y="122"/>
                    </a:moveTo>
                    <a:cubicBezTo>
                      <a:pt x="6" y="108"/>
                      <a:pt x="0" y="91"/>
                      <a:pt x="0" y="73"/>
                    </a:cubicBezTo>
                    <a:cubicBezTo>
                      <a:pt x="0" y="54"/>
                      <a:pt x="8" y="35"/>
                      <a:pt x="22" y="21"/>
                    </a:cubicBezTo>
                    <a:cubicBezTo>
                      <a:pt x="34" y="9"/>
                      <a:pt x="51" y="1"/>
                      <a:pt x="69" y="0"/>
                    </a:cubicBezTo>
                    <a:cubicBezTo>
                      <a:pt x="69" y="71"/>
                      <a:pt x="69" y="71"/>
                      <a:pt x="69" y="71"/>
                    </a:cubicBezTo>
                    <a:cubicBezTo>
                      <a:pt x="18" y="122"/>
                      <a:pt x="18" y="122"/>
                      <a:pt x="18" y="122"/>
                    </a:cubicBezTo>
                    <a:close/>
                    <a:moveTo>
                      <a:pt x="74" y="147"/>
                    </a:moveTo>
                    <a:cubicBezTo>
                      <a:pt x="94" y="147"/>
                      <a:pt x="112" y="140"/>
                      <a:pt x="126" y="126"/>
                    </a:cubicBezTo>
                    <a:cubicBezTo>
                      <a:pt x="139" y="113"/>
                      <a:pt x="147" y="97"/>
                      <a:pt x="148" y="79"/>
                    </a:cubicBezTo>
                    <a:cubicBezTo>
                      <a:pt x="76" y="79"/>
                      <a:pt x="76" y="79"/>
                      <a:pt x="76" y="79"/>
                    </a:cubicBezTo>
                    <a:cubicBezTo>
                      <a:pt x="26" y="129"/>
                      <a:pt x="26" y="129"/>
                      <a:pt x="26" y="129"/>
                    </a:cubicBezTo>
                    <a:cubicBezTo>
                      <a:pt x="39" y="141"/>
                      <a:pt x="56" y="148"/>
                      <a:pt x="74" y="147"/>
                    </a:cubicBezTo>
                    <a:cubicBezTo>
                      <a:pt x="74" y="147"/>
                      <a:pt x="74" y="147"/>
                      <a:pt x="74" y="147"/>
                    </a:cubicBezTo>
                    <a:close/>
                  </a:path>
                </a:pathLst>
              </a:custGeom>
              <a:grpFill/>
              <a:ln>
                <a:noFill/>
              </a:ln>
            </p:spPr>
            <p:txBody>
              <a:bodyPr vert="horz" wrap="square" lIns="115220" tIns="57610" rIns="115220" bIns="57610" numCol="1" anchor="t" anchorCtr="0" compatLnSpc="1"/>
              <a:lstStyle/>
              <a:p>
                <a:endParaRPr lang="zh-CN" altLang="en-US" sz="2270">
                  <a:cs typeface="思源黑体 CN Normal" panose="020B0400000000000000" pitchFamily="34" charset="-122"/>
                </a:endParaRPr>
              </a:p>
            </p:txBody>
          </p:sp>
        </p:grpSp>
        <p:sp>
          <p:nvSpPr>
            <p:cNvPr id="42" name="图形"/>
            <p:cNvSpPr/>
            <p:nvPr/>
          </p:nvSpPr>
          <p:spPr>
            <a:xfrm>
              <a:off x="1720" y="478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3" name="图形"/>
            <p:cNvSpPr/>
            <p:nvPr/>
          </p:nvSpPr>
          <p:spPr>
            <a:xfrm>
              <a:off x="1720" y="626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4" name="图形"/>
            <p:cNvSpPr/>
            <p:nvPr/>
          </p:nvSpPr>
          <p:spPr>
            <a:xfrm>
              <a:off x="1720" y="774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5" name="图形"/>
            <p:cNvSpPr/>
            <p:nvPr/>
          </p:nvSpPr>
          <p:spPr>
            <a:xfrm>
              <a:off x="14080" y="330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6" name="图形"/>
            <p:cNvSpPr/>
            <p:nvPr/>
          </p:nvSpPr>
          <p:spPr>
            <a:xfrm>
              <a:off x="14080" y="478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7" name="图形"/>
            <p:cNvSpPr/>
            <p:nvPr/>
          </p:nvSpPr>
          <p:spPr>
            <a:xfrm>
              <a:off x="14080" y="626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8" name="图形"/>
            <p:cNvSpPr/>
            <p:nvPr/>
          </p:nvSpPr>
          <p:spPr>
            <a:xfrm>
              <a:off x="14080" y="774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130" name="图形"/>
            <p:cNvSpPr txBox="1"/>
            <p:nvPr/>
          </p:nvSpPr>
          <p:spPr>
            <a:xfrm>
              <a:off x="1906" y="6048"/>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1" name="图形"/>
            <p:cNvSpPr txBox="1"/>
            <p:nvPr/>
          </p:nvSpPr>
          <p:spPr>
            <a:xfrm>
              <a:off x="2094" y="7707"/>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49" name="图形"/>
            <p:cNvSpPr txBox="1"/>
            <p:nvPr/>
          </p:nvSpPr>
          <p:spPr>
            <a:xfrm>
              <a:off x="2094" y="4773"/>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3" name="图形"/>
            <p:cNvSpPr txBox="1"/>
            <p:nvPr/>
          </p:nvSpPr>
          <p:spPr>
            <a:xfrm>
              <a:off x="14455" y="4754"/>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4" name="图形"/>
            <p:cNvSpPr txBox="1"/>
            <p:nvPr/>
          </p:nvSpPr>
          <p:spPr>
            <a:xfrm>
              <a:off x="14455" y="6210"/>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5" name="图形"/>
            <p:cNvSpPr txBox="1"/>
            <p:nvPr/>
          </p:nvSpPr>
          <p:spPr>
            <a:xfrm>
              <a:off x="13376" y="7675"/>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50" name="图形"/>
            <p:cNvSpPr txBox="1"/>
            <p:nvPr/>
          </p:nvSpPr>
          <p:spPr>
            <a:xfrm>
              <a:off x="2094" y="3282"/>
              <a:ext cx="2591" cy="733"/>
            </a:xfrm>
            <a:prstGeom prst="rect">
              <a:avLst/>
            </a:prstGeom>
            <a:noFill/>
          </p:spPr>
          <p:txBody>
            <a:bodyPr wrap="square" rtlCol="0">
              <a:spAutoFit/>
            </a:bodyPr>
            <a:lstStyle/>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文字信息</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51" name="图形"/>
            <p:cNvSpPr txBox="1"/>
            <p:nvPr/>
          </p:nvSpPr>
          <p:spPr>
            <a:xfrm>
              <a:off x="14454" y="3289"/>
              <a:ext cx="2216" cy="733"/>
            </a:xfrm>
            <a:prstGeom prst="rect">
              <a:avLst/>
            </a:prstGeom>
            <a:noFill/>
          </p:spPr>
          <p:txBody>
            <a:bodyPr wrap="square" rtlCol="0">
              <a:spAutoFit/>
            </a:bodyPr>
            <a:lstStyle/>
            <a:p>
              <a:pPr algn="ct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endParaRPr>
            </a:p>
          </p:txBody>
        </p:sp>
      </p:grpSp>
      <p:sp>
        <p:nvSpPr>
          <p:cNvPr id="53" name="图形"/>
          <p:cNvSpPr txBox="1"/>
          <p:nvPr userDrawn="1"/>
        </p:nvSpPr>
        <p:spPr>
          <a:xfrm>
            <a:off x="720130" y="1026586"/>
            <a:ext cx="2935129" cy="614045"/>
          </a:xfrm>
          <a:prstGeom prst="rect">
            <a:avLst/>
          </a:prstGeom>
          <a:noFill/>
        </p:spPr>
        <p:txBody>
          <a:bodyPr wrap="square" rtlCol="0">
            <a:spAutoFit/>
          </a:bodyPr>
          <a:lstStyle/>
          <a:p>
            <a:pPr algn="dist"/>
            <a:r>
              <a:rPr lang="zh-CN" altLang="en-US" sz="3400" dirty="0">
                <a:solidFill>
                  <a:schemeClr val="tx1">
                    <a:lumMod val="85000"/>
                    <a:lumOff val="15000"/>
                  </a:schemeClr>
                </a:solidFill>
                <a:latin typeface="思源黑体 CN Bold" panose="020B0800000000000000" charset="-122"/>
                <a:ea typeface="思源黑体 CN Bold" panose="020B0800000000000000" charset="-122"/>
                <a:cs typeface="思源黑体 CN Medium" panose="020B0600000000000000" charset="-122"/>
                <a:sym typeface="+mn-ea"/>
              </a:rPr>
              <a:t>输入文字信息</a:t>
            </a:r>
            <a:endParaRPr lang="zh-CN" altLang="en-US" sz="3400" dirty="0">
              <a:solidFill>
                <a:schemeClr val="tx1">
                  <a:lumMod val="85000"/>
                  <a:lumOff val="15000"/>
                </a:schemeClr>
              </a:solidFill>
              <a:latin typeface="思源黑体 CN Bold" panose="020B0800000000000000" charset="-122"/>
              <a:ea typeface="思源黑体 CN Bold" panose="020B0800000000000000" charset="-122"/>
              <a:cs typeface="思源黑体 CN Medium" panose="020B0600000000000000" charset="-122"/>
              <a:sym typeface="+mn-ea"/>
            </a:endParaRPr>
          </a:p>
        </p:txBody>
      </p:sp>
      <p:sp>
        <p:nvSpPr>
          <p:cNvPr id="2" name="图形"/>
          <p:cNvSpPr txBox="1"/>
          <p:nvPr/>
        </p:nvSpPr>
        <p:spPr>
          <a:xfrm>
            <a:off x="1142961" y="3214611"/>
            <a:ext cx="1554880" cy="439879"/>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文字信息</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3" name="图形"/>
          <p:cNvSpPr txBox="1"/>
          <p:nvPr/>
        </p:nvSpPr>
        <p:spPr>
          <a:xfrm>
            <a:off x="1143596" y="4162666"/>
            <a:ext cx="1554880" cy="439879"/>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文字信息</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4" name="图形"/>
          <p:cNvSpPr txBox="1"/>
          <p:nvPr/>
        </p:nvSpPr>
        <p:spPr>
          <a:xfrm>
            <a:off x="1142961" y="4945621"/>
            <a:ext cx="1554880" cy="439879"/>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文字信息</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5" name="图形"/>
          <p:cNvSpPr txBox="1"/>
          <p:nvPr/>
        </p:nvSpPr>
        <p:spPr>
          <a:xfrm>
            <a:off x="8561666" y="2259571"/>
            <a:ext cx="1554880" cy="439879"/>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文字信息</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6" name="图形"/>
          <p:cNvSpPr txBox="1"/>
          <p:nvPr/>
        </p:nvSpPr>
        <p:spPr>
          <a:xfrm>
            <a:off x="8672791" y="3214611"/>
            <a:ext cx="1554880" cy="439879"/>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文字信息</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7" name="图形"/>
          <p:cNvSpPr txBox="1"/>
          <p:nvPr/>
        </p:nvSpPr>
        <p:spPr>
          <a:xfrm>
            <a:off x="8561666" y="4057256"/>
            <a:ext cx="1554880" cy="439879"/>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文字信息</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8" name="图形"/>
          <p:cNvSpPr txBox="1"/>
          <p:nvPr/>
        </p:nvSpPr>
        <p:spPr>
          <a:xfrm>
            <a:off x="8561666" y="4941811"/>
            <a:ext cx="1554880" cy="439879"/>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文字信息</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Tree>
    <p:custDataLst>
      <p:tags r:id="rId2"/>
    </p:custDataLst>
  </p:cSld>
  <p:clrMapOvr>
    <a:masterClrMapping/>
  </p:clrMapOvr>
  <p:transition advTm="2000">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nodeType="afterEffect">
                                  <p:stCondLst>
                                    <p:cond delay="0"/>
                                  </p:stCondLst>
                                  <p:childTnLst>
                                    <p:set>
                                      <p:cBhvr>
                                        <p:cTn id="6" dur="500" fill="hold">
                                          <p:stCondLst>
                                            <p:cond delay="0"/>
                                          </p:stCondLst>
                                        </p:cTn>
                                        <p:tgtEl>
                                          <p:spTgt spid="52"/>
                                        </p:tgtEl>
                                        <p:attrNameLst>
                                          <p:attrName>style.visibility</p:attrName>
                                        </p:attrNameLst>
                                      </p:cBhvr>
                                      <p:to>
                                        <p:strVal val="visible"/>
                                      </p:to>
                                    </p:set>
                                    <p:animEffect transition="in" filter="wheel(2)">
                                      <p:cBhvr>
                                        <p:cTn id="7"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65"/>
          <p:cNvSpPr txBox="1"/>
          <p:nvPr/>
        </p:nvSpPr>
        <p:spPr>
          <a:xfrm>
            <a:off x="720476" y="216074"/>
            <a:ext cx="843280" cy="475615"/>
          </a:xfrm>
          <a:prstGeom prst="rect">
            <a:avLst/>
          </a:prstGeom>
          <a:noFill/>
        </p:spPr>
        <p:txBody>
          <a:bodyPr wrap="none" rtlCol="0">
            <a:spAutoFit/>
          </a:bodyPr>
          <a:lstStyle/>
          <a:p>
            <a:r>
              <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rPr>
              <a:t>培训</a:t>
            </a:r>
            <a:endPar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7" name="等腰三角形 66"/>
          <p:cNvSpPr/>
          <p:nvPr/>
        </p:nvSpPr>
        <p:spPr>
          <a:xfrm rot="5400000">
            <a:off x="2166386" y="345260"/>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TextBox 67"/>
          <p:cNvSpPr txBox="1"/>
          <p:nvPr/>
        </p:nvSpPr>
        <p:spPr>
          <a:xfrm>
            <a:off x="2446953" y="288082"/>
            <a:ext cx="1009828" cy="338554"/>
          </a:xfrm>
          <a:prstGeom prst="rect">
            <a:avLst/>
          </a:prstGeom>
          <a:noFill/>
        </p:spPr>
        <p:txBody>
          <a:bodyPr wrap="none" rtlCol="0">
            <a:spAutoFit/>
          </a:bodyPr>
          <a:lstStyle/>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grpSp>
        <p:nvGrpSpPr>
          <p:cNvPr id="69" name="组合 68"/>
          <p:cNvGrpSpPr/>
          <p:nvPr/>
        </p:nvGrpSpPr>
        <p:grpSpPr>
          <a:xfrm>
            <a:off x="-1" y="298578"/>
            <a:ext cx="2453610" cy="443618"/>
            <a:chOff x="-1" y="298578"/>
            <a:chExt cx="2453610" cy="443618"/>
          </a:xfrm>
        </p:grpSpPr>
        <p:sp>
          <p:nvSpPr>
            <p:cNvPr id="70" name="矩形 69"/>
            <p:cNvSpPr/>
            <p:nvPr/>
          </p:nvSpPr>
          <p:spPr>
            <a:xfrm>
              <a:off x="-1" y="298578"/>
              <a:ext cx="720477" cy="31204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 y="648122"/>
              <a:ext cx="2453610" cy="94074"/>
              <a:chOff x="-1" y="648122"/>
              <a:chExt cx="2453610" cy="94074"/>
            </a:xfrm>
          </p:grpSpPr>
          <p:cxnSp>
            <p:nvCxnSpPr>
              <p:cNvPr id="72" name="直接连接符 71"/>
              <p:cNvCxnSpPr/>
              <p:nvPr/>
            </p:nvCxnSpPr>
            <p:spPr>
              <a:xfrm>
                <a:off x="-1" y="695159"/>
                <a:ext cx="2417780"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359535" y="648122"/>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 name="组合 9"/>
          <p:cNvGrpSpPr/>
          <p:nvPr/>
        </p:nvGrpSpPr>
        <p:grpSpPr>
          <a:xfrm>
            <a:off x="1800597" y="1816688"/>
            <a:ext cx="4023626" cy="587876"/>
            <a:chOff x="1368228" y="1488854"/>
            <a:chExt cx="4023626" cy="587876"/>
          </a:xfrm>
        </p:grpSpPr>
        <p:sp>
          <p:nvSpPr>
            <p:cNvPr id="11" name="同侧圆角矩形 10"/>
            <p:cNvSpPr/>
            <p:nvPr/>
          </p:nvSpPr>
          <p:spPr>
            <a:xfrm rot="16200000">
              <a:off x="3086103" y="-229021"/>
              <a:ext cx="587876" cy="4023626"/>
            </a:xfrm>
            <a:prstGeom prst="round2SameRect">
              <a:avLst>
                <a:gd name="adj1" fmla="val 50000"/>
                <a:gd name="adj2" fmla="val 0"/>
              </a:avLst>
            </a:prstGeom>
            <a:solidFill>
              <a:srgbClr val="0070C0">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12" name="TextBox 11"/>
            <p:cNvSpPr txBox="1"/>
            <p:nvPr/>
          </p:nvSpPr>
          <p:spPr>
            <a:xfrm>
              <a:off x="1584252" y="1589142"/>
              <a:ext cx="2391794" cy="369332"/>
            </a:xfrm>
            <a:prstGeom prst="rect">
              <a:avLst/>
            </a:prstGeom>
            <a:noFill/>
          </p:spPr>
          <p:txBody>
            <a:bodyPr wrap="square"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文字</a:t>
              </a:r>
              <a:r>
                <a:rPr lang="zh-CN" altLang="en-US" sz="1800" dirty="0" smtClean="0">
                  <a:solidFill>
                    <a:schemeClr val="bg1"/>
                  </a:solidFill>
                  <a:latin typeface="微软雅黑" panose="020B0503020204020204" pitchFamily="34" charset="-122"/>
                  <a:ea typeface="微软雅黑" panose="020B0503020204020204" pitchFamily="34" charset="-122"/>
                </a:rPr>
                <a:t>标题</a:t>
              </a:r>
              <a:r>
                <a:rPr lang="zh-CN" altLang="en-US" sz="1800" dirty="0">
                  <a:solidFill>
                    <a:schemeClr val="bg1"/>
                  </a:solidFill>
                  <a:latin typeface="微软雅黑" panose="020B0503020204020204" pitchFamily="34" charset="-122"/>
                  <a:ea typeface="微软雅黑" panose="020B0503020204020204" pitchFamily="34" charset="-122"/>
                </a:rPr>
                <a:t>文字</a:t>
              </a:r>
              <a:r>
                <a:rPr lang="zh-CN" altLang="en-US" sz="1800" dirty="0" smtClean="0">
                  <a:solidFill>
                    <a:schemeClr val="bg1"/>
                  </a:solidFill>
                  <a:latin typeface="微软雅黑" panose="020B0503020204020204" pitchFamily="34" charset="-122"/>
                  <a:ea typeface="微软雅黑" panose="020B0503020204020204" pitchFamily="34" charset="-122"/>
                </a:rPr>
                <a:t>标题</a:t>
              </a:r>
              <a:endParaRPr lang="en-US" altLang="zh-CN" sz="1800" dirty="0">
                <a:solidFill>
                  <a:schemeClr val="bg1"/>
                </a:solidFill>
                <a:latin typeface="微软雅黑" panose="020B0503020204020204" pitchFamily="34" charset="-122"/>
                <a:ea typeface="微软雅黑" panose="020B0503020204020204" pitchFamily="34" charset="-122"/>
              </a:endParaRPr>
            </a:p>
          </p:txBody>
        </p:sp>
      </p:grpSp>
      <p:sp>
        <p:nvSpPr>
          <p:cNvPr id="13" name="TextBox 34"/>
          <p:cNvSpPr txBox="1">
            <a:spLocks noChangeArrowheads="1"/>
          </p:cNvSpPr>
          <p:nvPr/>
        </p:nvSpPr>
        <p:spPr bwMode="auto">
          <a:xfrm>
            <a:off x="1872605" y="4648041"/>
            <a:ext cx="7965688" cy="1118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algn="just">
              <a:lnSpc>
                <a:spcPts val="2000"/>
              </a:lnSpc>
            </a:pPr>
            <a:r>
              <a:rPr lang="zh-CN" altLang="en-US" sz="1500" b="1" spc="100" dirty="0">
                <a:solidFill>
                  <a:schemeClr val="tx1">
                    <a:lumMod val="50000"/>
                    <a:lumOff val="50000"/>
                  </a:schemeClr>
                </a:solidFill>
                <a:latin typeface="微软雅黑" panose="020B0503020204020204" pitchFamily="34" charset="-122"/>
                <a:ea typeface="微软雅黑" panose="020B0503020204020204" pitchFamily="34" charset="-122"/>
              </a:rPr>
              <a:t>输入文字信息</a:t>
            </a:r>
            <a:endParaRPr lang="en-US" altLang="zh-CN" sz="1500" b="1" spc="100" dirty="0">
              <a:solidFill>
                <a:schemeClr val="tx1">
                  <a:lumMod val="50000"/>
                  <a:lumOff val="50000"/>
                </a:schemeClr>
              </a:solidFill>
              <a:latin typeface="微软雅黑" panose="020B0503020204020204" pitchFamily="34" charset="-122"/>
              <a:ea typeface="微软雅黑" panose="020B0503020204020204" pitchFamily="34" charset="-122"/>
            </a:endParaRPr>
          </a:p>
          <a:p>
            <a:pPr>
              <a:lnSpc>
                <a:spcPts val="2000"/>
              </a:lnSpc>
            </a:pP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          文字</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信息文字信息文字信息文字信息</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文字文字信信息文字信文字信息</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文字信息文字文字信</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信息文信</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信息文字信息文字文字信信息</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文字信文字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文字信信息文字信文字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文字信信息文字信文字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文字信信息文字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信文字</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信信信息文字信文字信文字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信信息文字</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信文字信</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5" name="TextBox 14"/>
          <p:cNvSpPr txBox="1"/>
          <p:nvPr/>
        </p:nvSpPr>
        <p:spPr>
          <a:xfrm>
            <a:off x="4715028" y="5589572"/>
            <a:ext cx="2281232" cy="1528624"/>
          </a:xfrm>
          <a:prstGeom prst="rect">
            <a:avLst/>
          </a:prstGeom>
          <a:noFill/>
        </p:spPr>
        <p:txBody>
          <a:bodyPr wrap="square" rtlCol="0">
            <a:spAutoFit/>
          </a:bodyPr>
          <a:lstStyle/>
          <a:p>
            <a:pPr algn="just">
              <a:lnSpc>
                <a:spcPts val="1600"/>
              </a:lnSpc>
            </a:pPr>
            <a:r>
              <a:rPr lang="zh-CN" altLang="en-US" sz="15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a:t>
            </a:r>
            <a:r>
              <a:rPr lang="zh-CN" altLang="en-US" sz="1500" b="1" spc="100" dirty="0">
                <a:solidFill>
                  <a:schemeClr val="tx1">
                    <a:lumMod val="50000"/>
                    <a:lumOff val="50000"/>
                  </a:schemeClr>
                </a:solidFill>
                <a:latin typeface="微软雅黑" panose="020B0503020204020204" pitchFamily="34" charset="-122"/>
                <a:ea typeface="微软雅黑" panose="020B0503020204020204" pitchFamily="34" charset="-122"/>
              </a:rPr>
              <a:t>文字信息</a:t>
            </a:r>
            <a:endParaRPr lang="en-US" altLang="zh-CN" sz="15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6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输入文字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输入文字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输入文字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输入文字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输入文字信息文字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文字信息输入文字信息输入文字信息输入文字信息输入文字信息文字信息文字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endParaRPr lang="en-US" altLang="zh-CN" sz="11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16" name="组合 15"/>
          <p:cNvGrpSpPr/>
          <p:nvPr/>
        </p:nvGrpSpPr>
        <p:grpSpPr>
          <a:xfrm>
            <a:off x="5968237" y="3721833"/>
            <a:ext cx="3969264" cy="587876"/>
            <a:chOff x="5391851" y="3393999"/>
            <a:chExt cx="3969264" cy="587876"/>
          </a:xfrm>
        </p:grpSpPr>
        <p:sp>
          <p:nvSpPr>
            <p:cNvPr id="17" name="同侧圆角矩形 16"/>
            <p:cNvSpPr/>
            <p:nvPr/>
          </p:nvSpPr>
          <p:spPr>
            <a:xfrm rot="5400000" flipH="1">
              <a:off x="7032941" y="1752909"/>
              <a:ext cx="587876" cy="3870056"/>
            </a:xfrm>
            <a:prstGeom prst="round2SameRect">
              <a:avLst>
                <a:gd name="adj1" fmla="val 50000"/>
                <a:gd name="adj2" fmla="val 0"/>
              </a:avLst>
            </a:prstGeom>
            <a:solidFill>
              <a:srgbClr val="00B0F0">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a:p>
          </p:txBody>
        </p:sp>
        <p:sp>
          <p:nvSpPr>
            <p:cNvPr id="18" name="TextBox 17"/>
            <p:cNvSpPr txBox="1"/>
            <p:nvPr/>
          </p:nvSpPr>
          <p:spPr>
            <a:xfrm>
              <a:off x="6969321" y="3497343"/>
              <a:ext cx="2391794" cy="369332"/>
            </a:xfrm>
            <a:prstGeom prst="rect">
              <a:avLst/>
            </a:prstGeom>
            <a:noFill/>
          </p:spPr>
          <p:txBody>
            <a:bodyPr wrap="square"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文字</a:t>
              </a:r>
              <a:r>
                <a:rPr lang="zh-CN" altLang="en-US" sz="1800" dirty="0" smtClean="0">
                  <a:solidFill>
                    <a:schemeClr val="bg1"/>
                  </a:solidFill>
                  <a:latin typeface="微软雅黑" panose="020B0503020204020204" pitchFamily="34" charset="-122"/>
                  <a:ea typeface="微软雅黑" panose="020B0503020204020204" pitchFamily="34" charset="-122"/>
                </a:rPr>
                <a:t>标题</a:t>
              </a:r>
              <a:r>
                <a:rPr lang="zh-CN" altLang="en-US" sz="1800" dirty="0">
                  <a:solidFill>
                    <a:schemeClr val="bg1"/>
                  </a:solidFill>
                  <a:latin typeface="微软雅黑" panose="020B0503020204020204" pitchFamily="34" charset="-122"/>
                  <a:ea typeface="微软雅黑" panose="020B0503020204020204" pitchFamily="34" charset="-122"/>
                </a:rPr>
                <a:t>文字</a:t>
              </a:r>
              <a:r>
                <a:rPr lang="zh-CN" altLang="en-US" sz="1800" dirty="0" smtClean="0">
                  <a:solidFill>
                    <a:schemeClr val="bg1"/>
                  </a:solidFill>
                  <a:latin typeface="微软雅黑" panose="020B0503020204020204" pitchFamily="34" charset="-122"/>
                  <a:ea typeface="微软雅黑" panose="020B0503020204020204" pitchFamily="34" charset="-122"/>
                </a:rPr>
                <a:t>标题</a:t>
              </a:r>
              <a:endParaRPr lang="en-US" altLang="zh-CN" sz="1800" dirty="0">
                <a:solidFill>
                  <a:schemeClr val="bg1"/>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a:xfrm>
            <a:off x="4392885" y="1728242"/>
            <a:ext cx="2727725" cy="2637006"/>
            <a:chOff x="3015245" y="2152665"/>
            <a:chExt cx="3306471" cy="3273825"/>
          </a:xfrm>
          <a:effectLst>
            <a:outerShdw blurRad="406400" dist="190500" dir="8100000" algn="tr" rotWithShape="0">
              <a:prstClr val="black">
                <a:alpha val="20000"/>
              </a:prstClr>
            </a:outerShdw>
          </a:effectLst>
        </p:grpSpPr>
        <p:sp>
          <p:nvSpPr>
            <p:cNvPr id="20" name="圆角矩形 20"/>
            <p:cNvSpPr/>
            <p:nvPr/>
          </p:nvSpPr>
          <p:spPr>
            <a:xfrm>
              <a:off x="3015245" y="2152665"/>
              <a:ext cx="3306471" cy="3273825"/>
            </a:xfrm>
            <a:prstGeom prst="ellipse">
              <a:avLst/>
            </a:prstGeom>
            <a:solidFill>
              <a:schemeClr val="bg1"/>
            </a:solidFill>
            <a:ln w="15875">
              <a:solidFill>
                <a:srgbClr val="4472C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4000" dirty="0">
                <a:latin typeface="微软雅黑" panose="020B0503020204020204" pitchFamily="34" charset="-122"/>
                <a:ea typeface="微软雅黑" panose="020B0503020204020204" pitchFamily="34" charset="-122"/>
              </a:endParaRPr>
            </a:p>
          </p:txBody>
        </p:sp>
        <p:sp>
          <p:nvSpPr>
            <p:cNvPr id="21" name="圆角矩形 20"/>
            <p:cNvSpPr/>
            <p:nvPr/>
          </p:nvSpPr>
          <p:spPr>
            <a:xfrm>
              <a:off x="3147859" y="2283970"/>
              <a:ext cx="3041243" cy="3011215"/>
            </a:xfrm>
            <a:prstGeom prst="ellipse">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228320" y="2349417"/>
              <a:ext cx="2880320" cy="2880320"/>
            </a:xfrm>
            <a:prstGeom prst="rect">
              <a:avLst/>
            </a:prstGeom>
          </p:spPr>
        </p:pic>
      </p:grpSp>
      <p:pic>
        <p:nvPicPr>
          <p:cNvPr id="23" name="图片 2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9855" y="2535153"/>
            <a:ext cx="1144103" cy="1111661"/>
          </a:xfrm>
          <a:prstGeom prst="rect">
            <a:avLst/>
          </a:prstGeom>
        </p:spPr>
      </p:pic>
      <p:cxnSp>
        <p:nvCxnSpPr>
          <p:cNvPr id="24" name="直接连接符 23"/>
          <p:cNvCxnSpPr/>
          <p:nvPr/>
        </p:nvCxnSpPr>
        <p:spPr>
          <a:xfrm>
            <a:off x="2016621" y="4576033"/>
            <a:ext cx="7677655" cy="0"/>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2" name="图片 1" descr="客户询问"/>
          <p:cNvPicPr>
            <a:picLocks noChangeAspect="1"/>
          </p:cNvPicPr>
          <p:nvPr/>
        </p:nvPicPr>
        <p:blipFill>
          <a:blip r:embed="rId3"/>
          <a:stretch>
            <a:fillRect/>
          </a:stretch>
        </p:blipFill>
        <p:spPr>
          <a:xfrm>
            <a:off x="7494905" y="1728470"/>
            <a:ext cx="2442845" cy="1808480"/>
          </a:xfrm>
          <a:prstGeom prst="rect">
            <a:avLst/>
          </a:prstGeom>
          <a:effectLst>
            <a:softEdge rad="114300"/>
          </a:effectLst>
        </p:spPr>
      </p:pic>
      <p:pic>
        <p:nvPicPr>
          <p:cNvPr id="4" name="图片 3" descr="共享e站平台"/>
          <p:cNvPicPr>
            <a:picLocks noChangeAspect="1"/>
          </p:cNvPicPr>
          <p:nvPr/>
        </p:nvPicPr>
        <p:blipFill>
          <a:blip r:embed="rId4"/>
          <a:stretch>
            <a:fillRect/>
          </a:stretch>
        </p:blipFill>
        <p:spPr>
          <a:xfrm>
            <a:off x="1564005" y="2557145"/>
            <a:ext cx="2641600" cy="1752600"/>
          </a:xfrm>
          <a:prstGeom prst="rect">
            <a:avLst/>
          </a:prstGeom>
          <a:effectLst>
            <a:softEdge rad="190500"/>
          </a:effectLst>
        </p:spPr>
      </p:pic>
    </p:spTree>
  </p:cSld>
  <p:clrMapOvr>
    <a:masterClrMapping/>
  </p:clrMapOvr>
  <p:transition spd="slow" advTm="300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6"/>
                                        </p:tgtEl>
                                        <p:attrNameLst>
                                          <p:attrName>style.visibility</p:attrName>
                                        </p:attrNameLst>
                                      </p:cBhvr>
                                      <p:to>
                                        <p:strVal val="visible"/>
                                      </p:to>
                                    </p:set>
                                    <p:animEffect transition="in" filter="fade">
                                      <p:cBhvr>
                                        <p:cTn id="10" dur="500"/>
                                        <p:tgtEl>
                                          <p:spTgt spid="66"/>
                                        </p:tgtEl>
                                      </p:cBhvr>
                                    </p:animEffect>
                                  </p:childTnLst>
                                </p:cTn>
                              </p:par>
                              <p:par>
                                <p:cTn id="11" presetID="22" presetClass="entr" presetSubtype="8" fill="hold" grpId="0" nodeType="withEffect">
                                  <p:stCondLst>
                                    <p:cond delay="400"/>
                                  </p:stCondLst>
                                  <p:childTnLst>
                                    <p:set>
                                      <p:cBhvr>
                                        <p:cTn id="12" dur="1" fill="hold">
                                          <p:stCondLst>
                                            <p:cond delay="0"/>
                                          </p:stCondLst>
                                        </p:cTn>
                                        <p:tgtEl>
                                          <p:spTgt spid="67"/>
                                        </p:tgtEl>
                                        <p:attrNameLst>
                                          <p:attrName>style.visibility</p:attrName>
                                        </p:attrNameLst>
                                      </p:cBhvr>
                                      <p:to>
                                        <p:strVal val="visible"/>
                                      </p:to>
                                    </p:set>
                                    <p:animEffect transition="in" filter="wipe(left)">
                                      <p:cBhvr>
                                        <p:cTn id="13" dur="500"/>
                                        <p:tgtEl>
                                          <p:spTgt spid="6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68"/>
                                        </p:tgtEl>
                                        <p:attrNameLst>
                                          <p:attrName>style.visibility</p:attrName>
                                        </p:attrNameLst>
                                      </p:cBhvr>
                                      <p:to>
                                        <p:strVal val="visible"/>
                                      </p:to>
                                    </p:set>
                                    <p:animEffect transition="in" filter="wipe(left)">
                                      <p:cBhvr>
                                        <p:cTn id="16" dur="500"/>
                                        <p:tgtEl>
                                          <p:spTgt spid="68"/>
                                        </p:tgtEl>
                                      </p:cBhvr>
                                    </p:animEffect>
                                  </p:childTnLst>
                                </p:cTn>
                              </p:par>
                              <p:par>
                                <p:cTn id="17" presetID="53" presetClass="entr" presetSubtype="528" fill="hold" nodeType="withEffect">
                                  <p:stCondLst>
                                    <p:cond delay="400"/>
                                  </p:stCondLst>
                                  <p:childTnLst>
                                    <p:set>
                                      <p:cBhvr>
                                        <p:cTn id="18" dur="1" fill="hold">
                                          <p:stCondLst>
                                            <p:cond delay="0"/>
                                          </p:stCondLst>
                                        </p:cTn>
                                        <p:tgtEl>
                                          <p:spTgt spid="19"/>
                                        </p:tgtEl>
                                        <p:attrNameLst>
                                          <p:attrName>style.visibility</p:attrName>
                                        </p:attrNameLst>
                                      </p:cBhvr>
                                      <p:to>
                                        <p:strVal val="visible"/>
                                      </p:to>
                                    </p:set>
                                    <p:anim calcmode="lin" valueType="num">
                                      <p:cBhvr>
                                        <p:cTn id="19" dur="500" fill="hold"/>
                                        <p:tgtEl>
                                          <p:spTgt spid="19"/>
                                        </p:tgtEl>
                                        <p:attrNameLst>
                                          <p:attrName>ppt_w</p:attrName>
                                        </p:attrNameLst>
                                      </p:cBhvr>
                                      <p:tavLst>
                                        <p:tav tm="0">
                                          <p:val>
                                            <p:fltVal val="0"/>
                                          </p:val>
                                        </p:tav>
                                        <p:tav tm="100000">
                                          <p:val>
                                            <p:strVal val="#ppt_w"/>
                                          </p:val>
                                        </p:tav>
                                      </p:tavLst>
                                    </p:anim>
                                    <p:anim calcmode="lin" valueType="num">
                                      <p:cBhvr>
                                        <p:cTn id="20" dur="500" fill="hold"/>
                                        <p:tgtEl>
                                          <p:spTgt spid="19"/>
                                        </p:tgtEl>
                                        <p:attrNameLst>
                                          <p:attrName>ppt_h</p:attrName>
                                        </p:attrNameLst>
                                      </p:cBhvr>
                                      <p:tavLst>
                                        <p:tav tm="0">
                                          <p:val>
                                            <p:fltVal val="0"/>
                                          </p:val>
                                        </p:tav>
                                        <p:tav tm="100000">
                                          <p:val>
                                            <p:strVal val="#ppt_h"/>
                                          </p:val>
                                        </p:tav>
                                      </p:tavLst>
                                    </p:anim>
                                    <p:animEffect transition="in" filter="fade">
                                      <p:cBhvr>
                                        <p:cTn id="21" dur="500"/>
                                        <p:tgtEl>
                                          <p:spTgt spid="19"/>
                                        </p:tgtEl>
                                      </p:cBhvr>
                                    </p:animEffect>
                                    <p:anim calcmode="lin" valueType="num">
                                      <p:cBhvr>
                                        <p:cTn id="22" dur="500" fill="hold"/>
                                        <p:tgtEl>
                                          <p:spTgt spid="19"/>
                                        </p:tgtEl>
                                        <p:attrNameLst>
                                          <p:attrName>ppt_x</p:attrName>
                                        </p:attrNameLst>
                                      </p:cBhvr>
                                      <p:tavLst>
                                        <p:tav tm="0">
                                          <p:val>
                                            <p:fltVal val="0.5"/>
                                          </p:val>
                                        </p:tav>
                                        <p:tav tm="100000">
                                          <p:val>
                                            <p:strVal val="#ppt_x"/>
                                          </p:val>
                                        </p:tav>
                                      </p:tavLst>
                                    </p:anim>
                                    <p:anim calcmode="lin" valueType="num">
                                      <p:cBhvr>
                                        <p:cTn id="23" dur="500" fill="hold"/>
                                        <p:tgtEl>
                                          <p:spTgt spid="19"/>
                                        </p:tgtEl>
                                        <p:attrNameLst>
                                          <p:attrName>ppt_y</p:attrName>
                                        </p:attrNameLst>
                                      </p:cBhvr>
                                      <p:tavLst>
                                        <p:tav tm="0">
                                          <p:val>
                                            <p:fltVal val="0.5"/>
                                          </p:val>
                                        </p:tav>
                                        <p:tav tm="100000">
                                          <p:val>
                                            <p:strVal val="#ppt_y"/>
                                          </p:val>
                                        </p:tav>
                                      </p:tavLst>
                                    </p:anim>
                                  </p:childTnLst>
                                </p:cTn>
                              </p:par>
                              <p:par>
                                <p:cTn id="24" presetID="10" presetClass="entr" presetSubtype="0" fill="hold" nodeType="withEffect">
                                  <p:stCondLst>
                                    <p:cond delay="70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par>
                                <p:cTn id="27" presetID="22" presetClass="entr" presetSubtype="2" fill="hold" nodeType="withEffect">
                                  <p:stCondLst>
                                    <p:cond delay="1100"/>
                                  </p:stCondLst>
                                  <p:childTnLst>
                                    <p:set>
                                      <p:cBhvr>
                                        <p:cTn id="28" dur="1" fill="hold">
                                          <p:stCondLst>
                                            <p:cond delay="0"/>
                                          </p:stCondLst>
                                        </p:cTn>
                                        <p:tgtEl>
                                          <p:spTgt spid="10"/>
                                        </p:tgtEl>
                                        <p:attrNameLst>
                                          <p:attrName>style.visibility</p:attrName>
                                        </p:attrNameLst>
                                      </p:cBhvr>
                                      <p:to>
                                        <p:strVal val="visible"/>
                                      </p:to>
                                    </p:set>
                                    <p:animEffect transition="in" filter="wipe(right)">
                                      <p:cBhvr>
                                        <p:cTn id="29" dur="500"/>
                                        <p:tgtEl>
                                          <p:spTgt spid="10"/>
                                        </p:tgtEl>
                                      </p:cBhvr>
                                    </p:animEffect>
                                  </p:childTnLst>
                                </p:cTn>
                              </p:par>
                              <p:par>
                                <p:cTn id="30" presetID="22" presetClass="entr" presetSubtype="8" fill="hold" nodeType="withEffect">
                                  <p:stCondLst>
                                    <p:cond delay="1100"/>
                                  </p:stCondLst>
                                  <p:childTnLst>
                                    <p:set>
                                      <p:cBhvr>
                                        <p:cTn id="31" dur="1" fill="hold">
                                          <p:stCondLst>
                                            <p:cond delay="0"/>
                                          </p:stCondLst>
                                        </p:cTn>
                                        <p:tgtEl>
                                          <p:spTgt spid="16"/>
                                        </p:tgtEl>
                                        <p:attrNameLst>
                                          <p:attrName>style.visibility</p:attrName>
                                        </p:attrNameLst>
                                      </p:cBhvr>
                                      <p:to>
                                        <p:strVal val="visible"/>
                                      </p:to>
                                    </p:set>
                                    <p:animEffect transition="in" filter="wipe(left)">
                                      <p:cBhvr>
                                        <p:cTn id="32" dur="500"/>
                                        <p:tgtEl>
                                          <p:spTgt spid="16"/>
                                        </p:tgtEl>
                                      </p:cBhvr>
                                    </p:animEffect>
                                  </p:childTnLst>
                                </p:cTn>
                              </p:par>
                              <p:par>
                                <p:cTn id="33" presetID="47" presetClass="entr" presetSubtype="0" fill="hold" grpId="0" nodeType="withEffect">
                                  <p:stCondLst>
                                    <p:cond delay="110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750"/>
                                        <p:tgtEl>
                                          <p:spTgt spid="15"/>
                                        </p:tgtEl>
                                      </p:cBhvr>
                                    </p:animEffect>
                                    <p:anim calcmode="lin" valueType="num">
                                      <p:cBhvr>
                                        <p:cTn id="36" dur="750" fill="hold"/>
                                        <p:tgtEl>
                                          <p:spTgt spid="15"/>
                                        </p:tgtEl>
                                        <p:attrNameLst>
                                          <p:attrName>ppt_x</p:attrName>
                                        </p:attrNameLst>
                                      </p:cBhvr>
                                      <p:tavLst>
                                        <p:tav tm="0">
                                          <p:val>
                                            <p:strVal val="#ppt_x"/>
                                          </p:val>
                                        </p:tav>
                                        <p:tav tm="100000">
                                          <p:val>
                                            <p:strVal val="#ppt_x"/>
                                          </p:val>
                                        </p:tav>
                                      </p:tavLst>
                                    </p:anim>
                                    <p:anim calcmode="lin" valueType="num">
                                      <p:cBhvr>
                                        <p:cTn id="37" dur="750" fill="hold"/>
                                        <p:tgtEl>
                                          <p:spTgt spid="15"/>
                                        </p:tgtEl>
                                        <p:attrNameLst>
                                          <p:attrName>ppt_y</p:attrName>
                                        </p:attrNameLst>
                                      </p:cBhvr>
                                      <p:tavLst>
                                        <p:tav tm="0">
                                          <p:val>
                                            <p:strVal val="#ppt_y-.1"/>
                                          </p:val>
                                        </p:tav>
                                        <p:tav tm="100000">
                                          <p:val>
                                            <p:strVal val="#ppt_y"/>
                                          </p:val>
                                        </p:tav>
                                      </p:tavLst>
                                    </p:anim>
                                  </p:childTnLst>
                                </p:cTn>
                              </p:par>
                              <p:par>
                                <p:cTn id="38" presetID="47" presetClass="entr" presetSubtype="0" fill="hold" grpId="0" nodeType="withEffect">
                                  <p:stCondLst>
                                    <p:cond delay="110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750"/>
                                        <p:tgtEl>
                                          <p:spTgt spid="13"/>
                                        </p:tgtEl>
                                      </p:cBhvr>
                                    </p:animEffect>
                                    <p:anim calcmode="lin" valueType="num">
                                      <p:cBhvr>
                                        <p:cTn id="41" dur="750" fill="hold"/>
                                        <p:tgtEl>
                                          <p:spTgt spid="13"/>
                                        </p:tgtEl>
                                        <p:attrNameLst>
                                          <p:attrName>ppt_x</p:attrName>
                                        </p:attrNameLst>
                                      </p:cBhvr>
                                      <p:tavLst>
                                        <p:tav tm="0">
                                          <p:val>
                                            <p:strVal val="#ppt_x"/>
                                          </p:val>
                                        </p:tav>
                                        <p:tav tm="100000">
                                          <p:val>
                                            <p:strVal val="#ppt_x"/>
                                          </p:val>
                                        </p:tav>
                                      </p:tavLst>
                                    </p:anim>
                                    <p:anim calcmode="lin" valueType="num">
                                      <p:cBhvr>
                                        <p:cTn id="42" dur="75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bldLvl="0" animBg="1"/>
      <p:bldP spid="68" grpId="0"/>
      <p:bldP spid="13" grpId="0"/>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10000" b="-10000"/>
          </a:stretch>
        </a:blipFill>
        <a:effectLst/>
      </p:bgPr>
    </p:bg>
    <p:spTree>
      <p:nvGrpSpPr>
        <p:cNvPr id="1" name=""/>
        <p:cNvGrpSpPr/>
        <p:nvPr/>
      </p:nvGrpSpPr>
      <p:grpSpPr/>
      <p:pic>
        <p:nvPicPr>
          <p:cNvPr id="28" name="图片 27" descr="C:\Users\Administrator\Desktop\政策.png政策"/>
          <p:cNvPicPr>
            <a:picLocks noChangeAspect="1"/>
          </p:cNvPicPr>
          <p:nvPr/>
        </p:nvPicPr>
        <p:blipFill>
          <a:blip r:embed="rId2"/>
          <a:srcRect/>
          <a:stretch>
            <a:fillRect/>
          </a:stretch>
        </p:blipFill>
        <p:spPr>
          <a:xfrm>
            <a:off x="6162040" y="882650"/>
            <a:ext cx="5378450" cy="6257290"/>
          </a:xfrm>
          <a:prstGeom prst="rect">
            <a:avLst/>
          </a:prstGeom>
        </p:spPr>
      </p:pic>
      <p:pic>
        <p:nvPicPr>
          <p:cNvPr id="25" name="图片 24" descr="C:\Users\Administrator\Desktop\89c4680d19196009f18bd9e3270b8cf.jpg89c4680d19196009f18bd9e3270b8cf"/>
          <p:cNvPicPr>
            <a:picLocks noChangeAspect="1"/>
          </p:cNvPicPr>
          <p:nvPr/>
        </p:nvPicPr>
        <p:blipFill>
          <a:blip r:embed="rId3"/>
          <a:srcRect/>
          <a:stretch>
            <a:fillRect/>
          </a:stretch>
        </p:blipFill>
        <p:spPr>
          <a:xfrm>
            <a:off x="75565" y="1751330"/>
            <a:ext cx="5956935" cy="5388610"/>
          </a:xfrm>
          <a:prstGeom prst="rect">
            <a:avLst/>
          </a:prstGeom>
        </p:spPr>
      </p:pic>
      <p:sp>
        <p:nvSpPr>
          <p:cNvPr id="9" name="矩形 8"/>
          <p:cNvSpPr/>
          <p:nvPr/>
        </p:nvSpPr>
        <p:spPr>
          <a:xfrm>
            <a:off x="76200" y="882650"/>
            <a:ext cx="5956300" cy="869315"/>
          </a:xfrm>
          <a:prstGeom prst="rect">
            <a:avLst/>
          </a:prstGeom>
          <a:solidFill>
            <a:srgbClr val="FFFFFF"/>
          </a:solidFill>
        </p:spPr>
        <p:txBody>
          <a:bodyPr lIns="0" tIns="0" rIns="0" bIns="0">
            <a:noAutofit/>
          </a:bodyPr>
          <a:p>
            <a:pPr indent="482600">
              <a:lnSpc>
                <a:spcPts val="3625"/>
              </a:lnSpc>
            </a:pPr>
            <a:r>
              <a:rPr lang="en-US" sz="2270">
                <a:latin typeface="楷体" panose="02010609060101010101" charset="-122"/>
                <a:ea typeface="楷体" panose="02010609060101010101" charset="-122"/>
              </a:rPr>
              <a:t>   团队深入贯彻落实</a:t>
            </a:r>
            <a:r>
              <a:rPr lang="en-US" sz="1890">
                <a:latin typeface="Arial" panose="020B0604020202020204"/>
                <a:ea typeface="Arial" panose="020B0604020202020204"/>
              </a:rPr>
              <a:t>«</a:t>
            </a:r>
            <a:r>
              <a:rPr lang="en-US" sz="2270">
                <a:latin typeface="楷体" panose="02010609060101010101" charset="-122"/>
                <a:ea typeface="楷体" panose="02010609060101010101" charset="-122"/>
              </a:rPr>
              <a:t>十</a:t>
            </a:r>
            <a:r>
              <a:rPr lang="zh-CN" altLang="en-US" sz="2270">
                <a:latin typeface="楷体" panose="02010609060101010101" charset="-122"/>
                <a:ea typeface="楷体" panose="02010609060101010101" charset="-122"/>
              </a:rPr>
              <a:t>四</a:t>
            </a:r>
            <a:r>
              <a:rPr lang="en-US" sz="2270">
                <a:latin typeface="楷体" panose="02010609060101010101" charset="-122"/>
                <a:ea typeface="楷体" panose="02010609060101010101" charset="-122"/>
              </a:rPr>
              <a:t>五 规划</a:t>
            </a:r>
            <a:r>
              <a:rPr lang="en-US" sz="1890">
                <a:latin typeface="Arial" panose="020B0604020202020204"/>
                <a:ea typeface="Arial" panose="020B0604020202020204"/>
              </a:rPr>
              <a:t>»</a:t>
            </a:r>
            <a:endParaRPr lang="en-US" sz="1890">
              <a:latin typeface="Arial" panose="020B0604020202020204"/>
              <a:ea typeface="Arial" panose="020B0604020202020204"/>
            </a:endParaRPr>
          </a:p>
          <a:p>
            <a:pPr indent="482600">
              <a:lnSpc>
                <a:spcPts val="3625"/>
              </a:lnSpc>
            </a:pPr>
            <a:r>
              <a:rPr lang="en-US" sz="2270">
                <a:latin typeface="楷体" panose="02010609060101010101" charset="-122"/>
                <a:ea typeface="楷体" panose="02010609060101010101" charset="-122"/>
              </a:rPr>
              <a:t>           推动</a:t>
            </a:r>
            <a:r>
              <a:rPr lang="en-US" sz="2400" b="1">
                <a:solidFill>
                  <a:srgbClr val="FF0000"/>
                </a:solidFill>
                <a:latin typeface="黑体" panose="02010609060101010101" charset="-122"/>
                <a:ea typeface="黑体" panose="02010609060101010101" charset="-122"/>
              </a:rPr>
              <a:t>工学结合</a:t>
            </a:r>
            <a:endParaRPr lang="zh-CN" sz="3025" b="1">
              <a:latin typeface="黑体" panose="02010609060101010101" charset="-122"/>
              <a:ea typeface="黑体" panose="02010609060101010101" charset="-122"/>
            </a:endParaRPr>
          </a:p>
        </p:txBody>
      </p:sp>
      <p:sp>
        <p:nvSpPr>
          <p:cNvPr id="30" name="文本框 29"/>
          <p:cNvSpPr txBox="1"/>
          <p:nvPr/>
        </p:nvSpPr>
        <p:spPr>
          <a:xfrm>
            <a:off x="3981450" y="1171575"/>
            <a:ext cx="2930525" cy="1060450"/>
          </a:xfrm>
          <a:prstGeom prst="rect">
            <a:avLst/>
          </a:prstGeom>
          <a:noFill/>
        </p:spPr>
        <p:txBody>
          <a:bodyPr wrap="square" rtlCol="0">
            <a:spAutoFit/>
          </a:bodyPr>
          <a:p>
            <a:r>
              <a:rPr lang="en-US">
                <a:latin typeface="楷体" panose="02010609060101010101" charset="-122"/>
                <a:ea typeface="楷体" panose="02010609060101010101" charset="-122"/>
                <a:sym typeface="+mn-ea"/>
              </a:rPr>
              <a:t>围绕深化产教融合、校企合作、工学结合主线</a:t>
            </a:r>
            <a:endParaRPr lang="en-US">
              <a:latin typeface="楷体" panose="02010609060101010101" charset="-122"/>
              <a:ea typeface="楷体" panose="02010609060101010101" charset="-122"/>
            </a:endParaRPr>
          </a:p>
          <a:p>
            <a:endParaRPr lang="zh-CN" altLang="en-US"/>
          </a:p>
        </p:txBody>
      </p:sp>
      <p:sp>
        <p:nvSpPr>
          <p:cNvPr id="4" name="矩形 3"/>
          <p:cNvSpPr/>
          <p:nvPr/>
        </p:nvSpPr>
        <p:spPr>
          <a:xfrm>
            <a:off x="3981450" y="1216025"/>
            <a:ext cx="2807970" cy="720090"/>
          </a:xfrm>
          <a:prstGeom prst="rect">
            <a:avLst/>
          </a:prstGeom>
          <a:noFill/>
          <a:ln w="28575" cmpd="sng">
            <a:solidFill>
              <a:schemeClr val="bg1">
                <a:lumMod val="50000"/>
              </a:schemeClr>
            </a:solidFill>
            <a:prstDash val="solid"/>
          </a:ln>
          <a:extLst>
            <a:ext uri="{909E8E84-426E-40DD-AFC4-6F175D3DCCD1}">
              <a14:hiddenFill xmlns:a14="http://schemas.microsoft.com/office/drawing/2010/main">
                <a:solidFill>
                  <a:schemeClr val="tx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9" name="组合 68"/>
          <p:cNvGrpSpPr/>
          <p:nvPr/>
        </p:nvGrpSpPr>
        <p:grpSpPr>
          <a:xfrm>
            <a:off x="189229" y="485903"/>
            <a:ext cx="2453610" cy="443618"/>
            <a:chOff x="-1" y="298578"/>
            <a:chExt cx="2453610" cy="443618"/>
          </a:xfrm>
        </p:grpSpPr>
        <p:sp>
          <p:nvSpPr>
            <p:cNvPr id="70" name="矩形 69"/>
            <p:cNvSpPr/>
            <p:nvPr/>
          </p:nvSpPr>
          <p:spPr>
            <a:xfrm>
              <a:off x="-1" y="298578"/>
              <a:ext cx="720477" cy="31204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71" name="组合 70"/>
            <p:cNvGrpSpPr/>
            <p:nvPr/>
          </p:nvGrpSpPr>
          <p:grpSpPr>
            <a:xfrm>
              <a:off x="-1" y="648122"/>
              <a:ext cx="2453610" cy="94074"/>
              <a:chOff x="-1" y="648122"/>
              <a:chExt cx="2453610" cy="94074"/>
            </a:xfrm>
          </p:grpSpPr>
          <p:cxnSp>
            <p:nvCxnSpPr>
              <p:cNvPr id="72" name="直接连接符 71"/>
              <p:cNvCxnSpPr/>
              <p:nvPr/>
            </p:nvCxnSpPr>
            <p:spPr>
              <a:xfrm>
                <a:off x="-1" y="695159"/>
                <a:ext cx="2417780"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359535" y="648122"/>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66" name="TextBox 65"/>
          <p:cNvSpPr txBox="1"/>
          <p:nvPr/>
        </p:nvSpPr>
        <p:spPr>
          <a:xfrm>
            <a:off x="909706" y="407209"/>
            <a:ext cx="1503680" cy="475615"/>
          </a:xfrm>
          <a:prstGeom prst="rect">
            <a:avLst/>
          </a:prstGeom>
          <a:noFill/>
        </p:spPr>
        <p:txBody>
          <a:bodyPr wrap="none" rtlCol="0">
            <a:spAutoFit/>
          </a:bodyPr>
          <a:p>
            <a:r>
              <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rPr>
              <a:t>引领教育</a:t>
            </a:r>
            <a:endPar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7" name="等腰三角形 66"/>
          <p:cNvSpPr/>
          <p:nvPr/>
        </p:nvSpPr>
        <p:spPr>
          <a:xfrm rot="5400000">
            <a:off x="2355616" y="545285"/>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8" name="TextBox 67"/>
          <p:cNvSpPr txBox="1"/>
          <p:nvPr/>
        </p:nvSpPr>
        <p:spPr>
          <a:xfrm>
            <a:off x="2549188" y="458897"/>
            <a:ext cx="1009828" cy="338554"/>
          </a:xfrm>
          <a:prstGeom prst="rect">
            <a:avLst/>
          </a:prstGeom>
          <a:noFill/>
        </p:spPr>
        <p:txBody>
          <a:bodyPr wrap="none" rtlCol="0">
            <a:spAutoFit/>
          </a:bodyPr>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cxnSp>
        <p:nvCxnSpPr>
          <p:cNvPr id="6" name="直接箭头连接符 5"/>
          <p:cNvCxnSpPr/>
          <p:nvPr/>
        </p:nvCxnSpPr>
        <p:spPr>
          <a:xfrm flipV="1">
            <a:off x="6789420" y="1440180"/>
            <a:ext cx="988060" cy="95250"/>
          </a:xfrm>
          <a:prstGeom prst="straightConnector1">
            <a:avLst/>
          </a:prstGeom>
          <a:ln w="31750">
            <a:tailEnd type="arrow"/>
          </a:ln>
        </p:spPr>
        <p:style>
          <a:lnRef idx="1">
            <a:schemeClr val="accent1"/>
          </a:lnRef>
          <a:fillRef idx="0">
            <a:schemeClr val="accent1"/>
          </a:fillRef>
          <a:effectRef idx="0">
            <a:schemeClr val="accent1"/>
          </a:effectRef>
          <a:fontRef idx="minor">
            <a:schemeClr val="tx1"/>
          </a:fontRef>
        </p:style>
      </p:cxnSp>
    </p:spTree>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6"/>
                                        </p:tgtEl>
                                        <p:attrNameLst>
                                          <p:attrName>style.visibility</p:attrName>
                                        </p:attrNameLst>
                                      </p:cBhvr>
                                      <p:to>
                                        <p:strVal val="visible"/>
                                      </p:to>
                                    </p:set>
                                    <p:animEffect transition="in" filter="fade">
                                      <p:cBhvr>
                                        <p:cTn id="10" dur="500"/>
                                        <p:tgtEl>
                                          <p:spTgt spid="66"/>
                                        </p:tgtEl>
                                      </p:cBhvr>
                                    </p:animEffect>
                                  </p:childTnLst>
                                </p:cTn>
                              </p:par>
                              <p:par>
                                <p:cTn id="11" presetID="22" presetClass="entr" presetSubtype="8" fill="hold" grpId="0" nodeType="withEffect">
                                  <p:stCondLst>
                                    <p:cond delay="400"/>
                                  </p:stCondLst>
                                  <p:childTnLst>
                                    <p:set>
                                      <p:cBhvr>
                                        <p:cTn id="12" dur="1" fill="hold">
                                          <p:stCondLst>
                                            <p:cond delay="0"/>
                                          </p:stCondLst>
                                        </p:cTn>
                                        <p:tgtEl>
                                          <p:spTgt spid="67"/>
                                        </p:tgtEl>
                                        <p:attrNameLst>
                                          <p:attrName>style.visibility</p:attrName>
                                        </p:attrNameLst>
                                      </p:cBhvr>
                                      <p:to>
                                        <p:strVal val="visible"/>
                                      </p:to>
                                    </p:set>
                                    <p:animEffect transition="in" filter="wipe(left)">
                                      <p:cBhvr>
                                        <p:cTn id="13" dur="500"/>
                                        <p:tgtEl>
                                          <p:spTgt spid="6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68"/>
                                        </p:tgtEl>
                                        <p:attrNameLst>
                                          <p:attrName>style.visibility</p:attrName>
                                        </p:attrNameLst>
                                      </p:cBhvr>
                                      <p:to>
                                        <p:strVal val="visible"/>
                                      </p:to>
                                    </p:set>
                                    <p:animEffect transition="in" filter="wipe(left)">
                                      <p:cBhvr>
                                        <p:cTn id="16"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bldLvl="0" animBg="1"/>
      <p:bldP spid="6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10000" b="-10000"/>
          </a:stretch>
        </a:blipFill>
        <a:effectLst/>
      </p:bgPr>
    </p:bg>
    <p:spTree>
      <p:nvGrpSpPr>
        <p:cNvPr id="1" name=""/>
        <p:cNvGrpSpPr/>
        <p:nvPr/>
      </p:nvGrpSpPr>
      <p:grpSpPr/>
      <p:pic>
        <p:nvPicPr>
          <p:cNvPr id="28" name="图片 27" descr="产教结合"/>
          <p:cNvPicPr>
            <a:picLocks noChangeAspect="1"/>
          </p:cNvPicPr>
          <p:nvPr/>
        </p:nvPicPr>
        <p:blipFill>
          <a:blip r:embed="rId2"/>
          <a:srcRect t="3780" b="3129"/>
          <a:stretch>
            <a:fillRect/>
          </a:stretch>
        </p:blipFill>
        <p:spPr>
          <a:xfrm>
            <a:off x="43180" y="904875"/>
            <a:ext cx="4815840" cy="5981700"/>
          </a:xfrm>
          <a:prstGeom prst="rect">
            <a:avLst/>
          </a:prstGeom>
        </p:spPr>
      </p:pic>
      <p:sp>
        <p:nvSpPr>
          <p:cNvPr id="29" name="云形标注 28"/>
          <p:cNvSpPr/>
          <p:nvPr/>
        </p:nvSpPr>
        <p:spPr>
          <a:xfrm>
            <a:off x="2528570" y="904875"/>
            <a:ext cx="3167380" cy="1127125"/>
          </a:xfrm>
          <a:prstGeom prst="cloudCallou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5" name="图片 24" descr="C:\Users\Administrator\Desktop\89c4680d19196009f18bd9e3270b8cf.jpg89c4680d19196009f18bd9e3270b8cf"/>
          <p:cNvPicPr>
            <a:picLocks noChangeAspect="1"/>
          </p:cNvPicPr>
          <p:nvPr/>
        </p:nvPicPr>
        <p:blipFill>
          <a:blip r:embed="rId3"/>
          <a:srcRect/>
          <a:stretch>
            <a:fillRect/>
          </a:stretch>
        </p:blipFill>
        <p:spPr>
          <a:xfrm>
            <a:off x="5509260" y="1931035"/>
            <a:ext cx="5956935" cy="4907915"/>
          </a:xfrm>
          <a:prstGeom prst="rect">
            <a:avLst/>
          </a:prstGeom>
        </p:spPr>
      </p:pic>
      <p:sp>
        <p:nvSpPr>
          <p:cNvPr id="23" name="任意多边形 22"/>
          <p:cNvSpPr/>
          <p:nvPr/>
        </p:nvSpPr>
        <p:spPr>
          <a:xfrm>
            <a:off x="3787140" y="6838950"/>
            <a:ext cx="7679055" cy="361950"/>
          </a:xfrm>
          <a:custGeom>
            <a:avLst/>
            <a:gdLst>
              <a:gd name="connsiteX0" fmla="*/ 0 w 9072"/>
              <a:gd name="connsiteY0" fmla="*/ 0 h 570"/>
              <a:gd name="connsiteX1" fmla="*/ 9072 w 9072"/>
              <a:gd name="connsiteY1" fmla="*/ 0 h 570"/>
              <a:gd name="connsiteX2" fmla="*/ 8525 w 9072"/>
              <a:gd name="connsiteY2" fmla="*/ 570 h 570"/>
              <a:gd name="connsiteX3" fmla="*/ 0 w 9072"/>
              <a:gd name="connsiteY3" fmla="*/ 567 h 570"/>
              <a:gd name="connsiteX4" fmla="*/ 0 w 9072"/>
              <a:gd name="connsiteY4" fmla="*/ 0 h 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72" h="570">
                <a:moveTo>
                  <a:pt x="0" y="0"/>
                </a:moveTo>
                <a:lnTo>
                  <a:pt x="9072" y="0"/>
                </a:lnTo>
                <a:lnTo>
                  <a:pt x="8525" y="570"/>
                </a:lnTo>
                <a:lnTo>
                  <a:pt x="0" y="567"/>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3" name="图片 2"/>
          <p:cNvPicPr>
            <a:picLocks noChangeAspect="1"/>
          </p:cNvPicPr>
          <p:nvPr/>
        </p:nvPicPr>
        <p:blipFill>
          <a:blip r:embed="rId4"/>
          <a:stretch>
            <a:fillRect/>
          </a:stretch>
        </p:blipFill>
        <p:spPr>
          <a:xfrm>
            <a:off x="60478" y="398160"/>
            <a:ext cx="953253" cy="858216"/>
          </a:xfrm>
          <a:prstGeom prst="rect">
            <a:avLst/>
          </a:prstGeom>
        </p:spPr>
      </p:pic>
      <p:sp>
        <p:nvSpPr>
          <p:cNvPr id="7" name="矩形 6"/>
          <p:cNvSpPr/>
          <p:nvPr/>
        </p:nvSpPr>
        <p:spPr>
          <a:xfrm>
            <a:off x="901396" y="424024"/>
            <a:ext cx="1005092" cy="354230"/>
          </a:xfrm>
          <a:prstGeom prst="rect">
            <a:avLst/>
          </a:prstGeom>
          <a:solidFill>
            <a:srgbClr val="1D3D6E"/>
          </a:solidFill>
        </p:spPr>
        <p:txBody>
          <a:bodyPr wrap="none" lIns="0" tIns="0" rIns="0" bIns="0">
            <a:noAutofit/>
          </a:bodyPr>
          <a:p>
            <a:pPr indent="0" algn="just"/>
            <a:r>
              <a:rPr lang="en-US" sz="2645" b="1">
                <a:solidFill>
                  <a:srgbClr val="D9EDE6"/>
                </a:solidFill>
                <a:latin typeface="微软雅黑" panose="020B0503020204020204" pitchFamily="34" charset="-122"/>
                <a:ea typeface="微软雅黑" panose="020B0503020204020204" pitchFamily="34" charset="-122"/>
              </a:rPr>
              <a:t>引领</a:t>
            </a:r>
            <a:endParaRPr lang="en-US" sz="2645" b="1">
              <a:solidFill>
                <a:srgbClr val="D9EDE6"/>
              </a:solidFill>
              <a:latin typeface="微软雅黑" panose="020B0503020204020204" pitchFamily="34" charset="-122"/>
              <a:ea typeface="微软雅黑" panose="020B0503020204020204" pitchFamily="34" charset="-122"/>
            </a:endParaRPr>
          </a:p>
        </p:txBody>
      </p:sp>
      <p:sp>
        <p:nvSpPr>
          <p:cNvPr id="9" name="矩形 8"/>
          <p:cNvSpPr/>
          <p:nvPr/>
        </p:nvSpPr>
        <p:spPr>
          <a:xfrm>
            <a:off x="6445885" y="1162685"/>
            <a:ext cx="5020310" cy="869315"/>
          </a:xfrm>
          <a:prstGeom prst="rect">
            <a:avLst/>
          </a:prstGeom>
          <a:solidFill>
            <a:srgbClr val="FFFFFF"/>
          </a:solidFill>
        </p:spPr>
        <p:txBody>
          <a:bodyPr lIns="0" tIns="0" rIns="0" bIns="0">
            <a:noAutofit/>
          </a:bodyPr>
          <a:p>
            <a:pPr indent="482600">
              <a:lnSpc>
                <a:spcPts val="3625"/>
              </a:lnSpc>
            </a:pPr>
            <a:r>
              <a:rPr lang="en-US" sz="2270">
                <a:latin typeface="楷体" panose="02010609060101010101" charset="-122"/>
                <a:ea typeface="楷体" panose="02010609060101010101" charset="-122"/>
              </a:rPr>
              <a:t>智慧行团队深入贯彻落实</a:t>
            </a:r>
            <a:r>
              <a:rPr lang="en-US" sz="1890">
                <a:latin typeface="Arial" panose="020B0604020202020204"/>
                <a:ea typeface="Arial" panose="020B0604020202020204"/>
              </a:rPr>
              <a:t>«</a:t>
            </a:r>
            <a:r>
              <a:rPr lang="en-US" sz="2270">
                <a:latin typeface="楷体" panose="02010609060101010101" charset="-122"/>
                <a:ea typeface="楷体" panose="02010609060101010101" charset="-122"/>
              </a:rPr>
              <a:t>十</a:t>
            </a:r>
            <a:r>
              <a:rPr lang="zh-CN" altLang="en-US" sz="2270">
                <a:latin typeface="楷体" panose="02010609060101010101" charset="-122"/>
                <a:ea typeface="楷体" panose="02010609060101010101" charset="-122"/>
              </a:rPr>
              <a:t>四</a:t>
            </a:r>
            <a:r>
              <a:rPr lang="en-US" sz="2270">
                <a:latin typeface="楷体" panose="02010609060101010101" charset="-122"/>
                <a:ea typeface="楷体" panose="02010609060101010101" charset="-122"/>
              </a:rPr>
              <a:t>五 规划</a:t>
            </a:r>
            <a:r>
              <a:rPr lang="en-US" sz="1890">
                <a:latin typeface="Arial" panose="020B0604020202020204"/>
                <a:ea typeface="Arial" panose="020B0604020202020204"/>
              </a:rPr>
              <a:t>»</a:t>
            </a:r>
            <a:r>
              <a:rPr lang="en-US" sz="2270">
                <a:latin typeface="楷体" panose="02010609060101010101" charset="-122"/>
                <a:ea typeface="楷体" panose="02010609060101010101" charset="-122"/>
              </a:rPr>
              <a:t>推动 </a:t>
            </a:r>
            <a:r>
              <a:rPr lang="en-US" sz="3025" b="1">
                <a:solidFill>
                  <a:srgbClr val="FF0000"/>
                </a:solidFill>
                <a:latin typeface="黑体" panose="02010609060101010101" charset="-122"/>
                <a:ea typeface="黑体" panose="02010609060101010101" charset="-122"/>
              </a:rPr>
              <a:t>工学结合</a:t>
            </a:r>
            <a:r>
              <a:rPr lang="zh-CN" sz="3025" b="1">
                <a:latin typeface="黑体" panose="02010609060101010101" charset="-122"/>
                <a:ea typeface="黑体" panose="02010609060101010101" charset="-122"/>
              </a:rPr>
              <a:t>”</a:t>
            </a:r>
            <a:endParaRPr lang="zh-CN" sz="3025" b="1">
              <a:latin typeface="黑体" panose="02010609060101010101" charset="-122"/>
              <a:ea typeface="黑体" panose="02010609060101010101" charset="-122"/>
            </a:endParaRPr>
          </a:p>
        </p:txBody>
      </p:sp>
      <p:sp>
        <p:nvSpPr>
          <p:cNvPr id="19" name="矩形 18"/>
          <p:cNvSpPr/>
          <p:nvPr/>
        </p:nvSpPr>
        <p:spPr>
          <a:xfrm>
            <a:off x="2188738" y="423980"/>
            <a:ext cx="984932" cy="480946"/>
          </a:xfrm>
          <a:prstGeom prst="rect">
            <a:avLst/>
          </a:prstGeom>
          <a:solidFill>
            <a:srgbClr val="FFFFFF"/>
          </a:solidFill>
        </p:spPr>
        <p:txBody>
          <a:bodyPr wrap="none" lIns="0" tIns="0" rIns="0" bIns="0">
            <a:noAutofit/>
          </a:bodyPr>
          <a:p>
            <a:pPr indent="0"/>
            <a:r>
              <a:rPr lang="en-US" sz="2645" b="1">
                <a:solidFill>
                  <a:srgbClr val="C00000"/>
                </a:solidFill>
                <a:latin typeface="微软雅黑" panose="020B0503020204020204" pitchFamily="34" charset="-122"/>
                <a:ea typeface="微软雅黑" panose="020B0503020204020204" pitchFamily="34" charset="-122"/>
              </a:rPr>
              <a:t>教</a:t>
            </a:r>
            <a:r>
              <a:rPr lang="en-US" sz="2645" b="1">
                <a:solidFill>
                  <a:srgbClr val="95ACBB"/>
                </a:solidFill>
                <a:latin typeface="微软雅黑" panose="020B0503020204020204" pitchFamily="34" charset="-122"/>
                <a:ea typeface="微软雅黑" panose="020B0503020204020204" pitchFamily="34" charset="-122"/>
              </a:rPr>
              <a:t>—</a:t>
            </a:r>
            <a:r>
              <a:rPr lang="en-US" sz="2645" b="1">
                <a:solidFill>
                  <a:srgbClr val="C00000"/>
                </a:solidFill>
                <a:latin typeface="微软雅黑" panose="020B0503020204020204" pitchFamily="34" charset="-122"/>
                <a:ea typeface="微软雅黑" panose="020B0503020204020204" pitchFamily="34" charset="-122"/>
              </a:rPr>
              <a:t>育</a:t>
            </a:r>
            <a:endParaRPr lang="en-US" sz="2645" b="1">
              <a:solidFill>
                <a:srgbClr val="C00000"/>
              </a:solidFill>
              <a:latin typeface="微软雅黑" panose="020B0503020204020204" pitchFamily="34" charset="-122"/>
              <a:ea typeface="微软雅黑" panose="020B0503020204020204" pitchFamily="34" charset="-122"/>
            </a:endParaRPr>
          </a:p>
        </p:txBody>
      </p:sp>
      <p:sp>
        <p:nvSpPr>
          <p:cNvPr id="21" name="任意多边形 20"/>
          <p:cNvSpPr/>
          <p:nvPr/>
        </p:nvSpPr>
        <p:spPr>
          <a:xfrm>
            <a:off x="5866130" y="897255"/>
            <a:ext cx="5600065" cy="361950"/>
          </a:xfrm>
          <a:custGeom>
            <a:avLst/>
            <a:gdLst>
              <a:gd name="connsiteX0" fmla="*/ 0 w 9072"/>
              <a:gd name="connsiteY0" fmla="*/ 0 h 570"/>
              <a:gd name="connsiteX1" fmla="*/ 9072 w 9072"/>
              <a:gd name="connsiteY1" fmla="*/ 0 h 570"/>
              <a:gd name="connsiteX2" fmla="*/ 8525 w 9072"/>
              <a:gd name="connsiteY2" fmla="*/ 570 h 570"/>
              <a:gd name="connsiteX3" fmla="*/ 0 w 9072"/>
              <a:gd name="connsiteY3" fmla="*/ 567 h 570"/>
              <a:gd name="connsiteX4" fmla="*/ 0 w 9072"/>
              <a:gd name="connsiteY4" fmla="*/ 0 h 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72" h="570">
                <a:moveTo>
                  <a:pt x="0" y="0"/>
                </a:moveTo>
                <a:lnTo>
                  <a:pt x="9072" y="0"/>
                </a:lnTo>
                <a:lnTo>
                  <a:pt x="8525" y="570"/>
                </a:lnTo>
                <a:lnTo>
                  <a:pt x="0" y="567"/>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任意多边形 21"/>
          <p:cNvSpPr/>
          <p:nvPr/>
        </p:nvSpPr>
        <p:spPr>
          <a:xfrm rot="10800000">
            <a:off x="-32385" y="6838950"/>
            <a:ext cx="4066540" cy="361950"/>
          </a:xfrm>
          <a:custGeom>
            <a:avLst/>
            <a:gdLst>
              <a:gd name="connsiteX0" fmla="*/ 0 w 9072"/>
              <a:gd name="connsiteY0" fmla="*/ 0 h 570"/>
              <a:gd name="connsiteX1" fmla="*/ 9072 w 9072"/>
              <a:gd name="connsiteY1" fmla="*/ 0 h 570"/>
              <a:gd name="connsiteX2" fmla="*/ 8525 w 9072"/>
              <a:gd name="connsiteY2" fmla="*/ 570 h 570"/>
              <a:gd name="connsiteX3" fmla="*/ 0 w 9072"/>
              <a:gd name="connsiteY3" fmla="*/ 567 h 570"/>
              <a:gd name="connsiteX4" fmla="*/ 0 w 9072"/>
              <a:gd name="connsiteY4" fmla="*/ 0 h 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72" h="570">
                <a:moveTo>
                  <a:pt x="0" y="0"/>
                </a:moveTo>
                <a:lnTo>
                  <a:pt x="9072" y="0"/>
                </a:lnTo>
                <a:lnTo>
                  <a:pt x="8525" y="570"/>
                </a:lnTo>
                <a:lnTo>
                  <a:pt x="0" y="567"/>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任意多边形 12"/>
          <p:cNvSpPr/>
          <p:nvPr/>
        </p:nvSpPr>
        <p:spPr>
          <a:xfrm rot="900000">
            <a:off x="5033169" y="776900"/>
            <a:ext cx="595630" cy="6543040"/>
          </a:xfrm>
          <a:custGeom>
            <a:avLst/>
            <a:gdLst>
              <a:gd name="connsiteX0" fmla="*/ 0 w 938"/>
              <a:gd name="connsiteY0" fmla="*/ 108 h 10304"/>
              <a:gd name="connsiteX1" fmla="*/ 581 w 938"/>
              <a:gd name="connsiteY1" fmla="*/ 0 h 10304"/>
              <a:gd name="connsiteX2" fmla="*/ 938 w 938"/>
              <a:gd name="connsiteY2" fmla="*/ 10095 h 10304"/>
              <a:gd name="connsiteX3" fmla="*/ 337 w 938"/>
              <a:gd name="connsiteY3" fmla="*/ 10304 h 10304"/>
              <a:gd name="connsiteX4" fmla="*/ 0 w 938"/>
              <a:gd name="connsiteY4" fmla="*/ 108 h 10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8" h="10304">
                <a:moveTo>
                  <a:pt x="0" y="108"/>
                </a:moveTo>
                <a:lnTo>
                  <a:pt x="581" y="0"/>
                </a:lnTo>
                <a:lnTo>
                  <a:pt x="938" y="10095"/>
                </a:lnTo>
                <a:lnTo>
                  <a:pt x="337" y="10304"/>
                </a:lnTo>
                <a:lnTo>
                  <a:pt x="0" y="10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0" name="文本框 29"/>
          <p:cNvSpPr txBox="1"/>
          <p:nvPr/>
        </p:nvSpPr>
        <p:spPr>
          <a:xfrm>
            <a:off x="2934970" y="1066800"/>
            <a:ext cx="2930525" cy="1060450"/>
          </a:xfrm>
          <a:prstGeom prst="rect">
            <a:avLst/>
          </a:prstGeom>
          <a:noFill/>
        </p:spPr>
        <p:txBody>
          <a:bodyPr wrap="square" rtlCol="0">
            <a:spAutoFit/>
          </a:bodyPr>
          <a:p>
            <a:r>
              <a:rPr lang="en-US">
                <a:latin typeface="楷体" panose="02010609060101010101" charset="-122"/>
                <a:ea typeface="楷体" panose="02010609060101010101" charset="-122"/>
                <a:sym typeface="+mn-ea"/>
              </a:rPr>
              <a:t>围绕深化产教融合、校企合作、工学结合主线</a:t>
            </a:r>
            <a:endParaRPr lang="en-US">
              <a:latin typeface="楷体" panose="02010609060101010101" charset="-122"/>
              <a:ea typeface="楷体" panose="02010609060101010101" charset="-122"/>
            </a:endParaRPr>
          </a:p>
          <a:p>
            <a:endParaRPr lang="zh-CN" altLang="en-US"/>
          </a:p>
        </p:txBody>
      </p:sp>
      <p:pic>
        <p:nvPicPr>
          <p:cNvPr id="2" name="图片 1" descr="01"/>
          <p:cNvPicPr>
            <a:picLocks noChangeAspect="1"/>
          </p:cNvPicPr>
          <p:nvPr/>
        </p:nvPicPr>
        <p:blipFill>
          <a:blip r:embed="rId5"/>
          <a:stretch>
            <a:fillRect/>
          </a:stretch>
        </p:blipFill>
        <p:spPr>
          <a:xfrm>
            <a:off x="4760595" y="1590040"/>
            <a:ext cx="2000885" cy="1924685"/>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0"/>
            <a:lum/>
          </a:blip>
          <a:srcRect/>
          <a:stretch>
            <a:fillRect t="-10000" b="-10000"/>
          </a:stretch>
        </a:blipFill>
        <a:effectLst/>
      </p:bgPr>
    </p:bg>
    <p:spTree>
      <p:nvGrpSpPr>
        <p:cNvPr id="1" name=""/>
        <p:cNvGrpSpPr/>
        <p:nvPr/>
      </p:nvGrpSpPr>
      <p:grpSpPr>
        <a:xfrm>
          <a:off x="0" y="0"/>
          <a:ext cx="0" cy="0"/>
          <a:chOff x="0" y="0"/>
          <a:chExt cx="0" cy="0"/>
        </a:xfrm>
      </p:grpSpPr>
      <p:sp>
        <p:nvSpPr>
          <p:cNvPr id="85" name="椭圆 84"/>
          <p:cNvSpPr/>
          <p:nvPr/>
        </p:nvSpPr>
        <p:spPr>
          <a:xfrm>
            <a:off x="4747783" y="610181"/>
            <a:ext cx="1143000" cy="1143000"/>
          </a:xfrm>
          <a:prstGeom prst="ellipse">
            <a:avLst/>
          </a:prstGeom>
          <a:gradFill>
            <a:gsLst>
              <a:gs pos="0">
                <a:schemeClr val="tx1">
                  <a:lumMod val="50000"/>
                  <a:lumOff val="50000"/>
                </a:schemeClr>
              </a:gs>
              <a:gs pos="100000">
                <a:schemeClr val="tx1">
                  <a:lumMod val="85000"/>
                  <a:lumOff val="15000"/>
                </a:schemeClr>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74" name="图片 73"/>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4815907" y="789780"/>
            <a:ext cx="1006345" cy="784084"/>
          </a:xfrm>
          <a:prstGeom prst="rect">
            <a:avLst/>
          </a:prstGeom>
          <a:noFill/>
          <a:ln>
            <a:noFill/>
          </a:ln>
          <a:effectLst>
            <a:glow rad="127000">
              <a:schemeClr val="accent1">
                <a:alpha val="0"/>
              </a:schemeClr>
            </a:glow>
            <a:outerShdw blurRad="50800" dist="50800" dir="5400000" algn="ctr" rotWithShape="0">
              <a:srgbClr val="000000">
                <a:alpha val="79000"/>
              </a:srgbClr>
            </a:outerShdw>
          </a:effectLst>
        </p:spPr>
      </p:pic>
      <p:pic>
        <p:nvPicPr>
          <p:cNvPr id="56" name="图片 55" descr="创新想法动图"/>
          <p:cNvPicPr>
            <a:picLocks noChangeAspect="1"/>
          </p:cNvPicPr>
          <p:nvPr/>
        </p:nvPicPr>
        <p:blipFill>
          <a:blip r:embed="rId3"/>
          <a:stretch>
            <a:fillRect/>
          </a:stretch>
        </p:blipFill>
        <p:spPr>
          <a:xfrm>
            <a:off x="8084185" y="5196205"/>
            <a:ext cx="2515870" cy="2010410"/>
          </a:xfrm>
          <a:prstGeom prst="rect">
            <a:avLst/>
          </a:prstGeom>
          <a:effectLst>
            <a:softEdge rad="38100"/>
          </a:effectLst>
        </p:spPr>
      </p:pic>
      <p:pic>
        <p:nvPicPr>
          <p:cNvPr id="2" name="图片 1" descr="805cefdf5acae5f41de26d0dd73c72c"/>
          <p:cNvPicPr>
            <a:picLocks noChangeAspect="1"/>
          </p:cNvPicPr>
          <p:nvPr/>
        </p:nvPicPr>
        <p:blipFill>
          <a:blip r:embed="rId4"/>
          <a:stretch>
            <a:fillRect/>
          </a:stretch>
        </p:blipFill>
        <p:spPr>
          <a:xfrm>
            <a:off x="8850630" y="2821940"/>
            <a:ext cx="2562860" cy="1920875"/>
          </a:xfrm>
          <a:prstGeom prst="rect">
            <a:avLst/>
          </a:prstGeom>
          <a:effectLst>
            <a:softEdge rad="114300"/>
          </a:effectLst>
        </p:spPr>
      </p:pic>
      <p:pic>
        <p:nvPicPr>
          <p:cNvPr id="62" name="图片 61" descr="impossible"/>
          <p:cNvPicPr>
            <a:picLocks noChangeAspect="1"/>
          </p:cNvPicPr>
          <p:nvPr/>
        </p:nvPicPr>
        <p:blipFill>
          <a:blip r:embed="rId5"/>
          <a:stretch>
            <a:fillRect/>
          </a:stretch>
        </p:blipFill>
        <p:spPr>
          <a:xfrm>
            <a:off x="1428750" y="1418590"/>
            <a:ext cx="2561590" cy="1714500"/>
          </a:xfrm>
          <a:prstGeom prst="rect">
            <a:avLst/>
          </a:prstGeom>
          <a:ln>
            <a:gradFill>
              <a:gsLst>
                <a:gs pos="0">
                  <a:schemeClr val="accent1">
                    <a:lumMod val="5000"/>
                    <a:lumOff val="95000"/>
                    <a:alpha val="82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266700"/>
          </a:effectLst>
        </p:spPr>
      </p:pic>
      <p:pic>
        <p:nvPicPr>
          <p:cNvPr id="61" name="图片 60" descr="技能提升"/>
          <p:cNvPicPr>
            <a:picLocks noChangeAspect="1"/>
          </p:cNvPicPr>
          <p:nvPr/>
        </p:nvPicPr>
        <p:blipFill>
          <a:blip r:embed="rId6"/>
          <a:srcRect r="47576"/>
          <a:stretch>
            <a:fillRect/>
          </a:stretch>
        </p:blipFill>
        <p:spPr>
          <a:xfrm>
            <a:off x="5916295" y="322580"/>
            <a:ext cx="2466340" cy="2426970"/>
          </a:xfrm>
          <a:prstGeom prst="rect">
            <a:avLst/>
          </a:prstGeom>
          <a:effectLst>
            <a:softEdge rad="241300"/>
          </a:effectLst>
        </p:spPr>
      </p:pic>
      <p:pic>
        <p:nvPicPr>
          <p:cNvPr id="55" name="图片 54" descr="可持续发展社会责任感"/>
          <p:cNvPicPr>
            <a:picLocks noChangeAspect="1"/>
          </p:cNvPicPr>
          <p:nvPr/>
        </p:nvPicPr>
        <p:blipFill>
          <a:blip r:embed="rId7"/>
          <a:stretch>
            <a:fillRect/>
          </a:stretch>
        </p:blipFill>
        <p:spPr>
          <a:xfrm>
            <a:off x="2033905" y="5297170"/>
            <a:ext cx="3030855" cy="1637665"/>
          </a:xfrm>
          <a:prstGeom prst="rect">
            <a:avLst/>
          </a:prstGeom>
          <a:effectLst>
            <a:outerShdw blurRad="50800" dist="50800" dir="5400000" algn="ctr" rotWithShape="0">
              <a:srgbClr val="000000">
                <a:alpha val="0"/>
              </a:srgbClr>
            </a:outerShdw>
            <a:reflection stA="0" endPos="47000" dist="50800" dir="5400000" sy="-100000" algn="bl" rotWithShape="0"/>
            <a:softEdge rad="139700"/>
          </a:effectLst>
        </p:spPr>
      </p:pic>
      <p:grpSp>
        <p:nvGrpSpPr>
          <p:cNvPr id="34" name="组合 33"/>
          <p:cNvGrpSpPr/>
          <p:nvPr/>
        </p:nvGrpSpPr>
        <p:grpSpPr>
          <a:xfrm>
            <a:off x="3685130" y="1840438"/>
            <a:ext cx="4191020" cy="3812684"/>
            <a:chOff x="3240435" y="1239799"/>
            <a:chExt cx="4573380" cy="4160528"/>
          </a:xfrm>
          <a:effectLst>
            <a:outerShdw blurRad="127000" dist="127000" dir="8100000" algn="tr" rotWithShape="0">
              <a:prstClr val="black">
                <a:alpha val="20000"/>
              </a:prstClr>
            </a:outerShdw>
          </a:effectLst>
        </p:grpSpPr>
        <p:pic>
          <p:nvPicPr>
            <p:cNvPr id="35" name="图片 3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240435" y="1239799"/>
              <a:ext cx="4573380" cy="4160528"/>
            </a:xfrm>
            <a:prstGeom prst="rect">
              <a:avLst/>
            </a:prstGeom>
          </p:spPr>
        </p:pic>
        <p:pic>
          <p:nvPicPr>
            <p:cNvPr id="42" name="图片 41"/>
            <p:cNvPicPr>
              <a:picLocks noChangeAspect="1"/>
            </p:cNvPicPr>
            <p:nvPr/>
          </p:nvPicPr>
          <p:blipFill rotWithShape="1">
            <a:blip r:embed="rId9" cstate="print">
              <a:extLst>
                <a:ext uri="{28A0092B-C50C-407E-A947-70E740481C1C}">
                  <a14:useLocalDpi xmlns:a14="http://schemas.microsoft.com/office/drawing/2010/main" val="0"/>
                </a:ext>
              </a:extLst>
            </a:blip>
            <a:srcRect l="5655" r="5655"/>
            <a:stretch>
              <a:fillRect/>
            </a:stretch>
          </p:blipFill>
          <p:spPr>
            <a:xfrm>
              <a:off x="4294999" y="2330201"/>
              <a:ext cx="2342277" cy="2089048"/>
            </a:xfrm>
            <a:prstGeom prst="ellipse">
              <a:avLst/>
            </a:prstGeom>
            <a:effectLst>
              <a:outerShdw blurRad="127000" dist="127000" dir="8100000" algn="tr" rotWithShape="0">
                <a:prstClr val="black">
                  <a:alpha val="20000"/>
                </a:prstClr>
              </a:outerShdw>
            </a:effectLst>
          </p:spPr>
        </p:pic>
        <p:grpSp>
          <p:nvGrpSpPr>
            <p:cNvPr id="44" name="组合 43"/>
            <p:cNvGrpSpPr/>
            <p:nvPr/>
          </p:nvGrpSpPr>
          <p:grpSpPr>
            <a:xfrm>
              <a:off x="3831526" y="1775320"/>
              <a:ext cx="3336803" cy="3039287"/>
              <a:chOff x="1912671" y="2514093"/>
              <a:chExt cx="1828560" cy="1906203"/>
            </a:xfrm>
          </p:grpSpPr>
          <p:sp>
            <p:nvSpPr>
              <p:cNvPr id="45" name="TextBox 44"/>
              <p:cNvSpPr txBox="1"/>
              <p:nvPr/>
            </p:nvSpPr>
            <p:spPr>
              <a:xfrm>
                <a:off x="2770758" y="2514093"/>
                <a:ext cx="144172" cy="299202"/>
              </a:xfrm>
              <a:prstGeom prst="rect">
                <a:avLst/>
              </a:prstGeom>
              <a:noFill/>
            </p:spPr>
            <p:txBody>
              <a:bodyPr wrap="none" rtlCol="0">
                <a:spAutoFit/>
              </a:bodyPr>
              <a:lstStyle/>
              <a:p>
                <a:r>
                  <a:rPr lang="en-US" altLang="zh-CN" sz="2500" dirty="0" smtClean="0">
                    <a:solidFill>
                      <a:schemeClr val="bg1"/>
                    </a:solidFill>
                    <a:latin typeface="Impact" panose="020B0806030902050204" pitchFamily="34" charset="0"/>
                  </a:rPr>
                  <a:t>1</a:t>
                </a:r>
                <a:endParaRPr lang="zh-CN" altLang="en-US" sz="2500" dirty="0">
                  <a:solidFill>
                    <a:schemeClr val="bg1"/>
                  </a:solidFill>
                  <a:latin typeface="Impact" panose="020B0806030902050204" pitchFamily="34" charset="0"/>
                </a:endParaRPr>
              </a:p>
            </p:txBody>
          </p:sp>
          <p:sp>
            <p:nvSpPr>
              <p:cNvPr id="46" name="TextBox 45"/>
              <p:cNvSpPr txBox="1"/>
              <p:nvPr/>
            </p:nvSpPr>
            <p:spPr>
              <a:xfrm>
                <a:off x="3578962" y="3171796"/>
                <a:ext cx="162269" cy="299202"/>
              </a:xfrm>
              <a:prstGeom prst="rect">
                <a:avLst/>
              </a:prstGeom>
              <a:noFill/>
            </p:spPr>
            <p:txBody>
              <a:bodyPr wrap="none" rtlCol="0">
                <a:spAutoFit/>
              </a:bodyPr>
              <a:lstStyle/>
              <a:p>
                <a:r>
                  <a:rPr lang="en-US" altLang="zh-CN" sz="2500" dirty="0" smtClean="0">
                    <a:solidFill>
                      <a:srgbClr val="00B0F0"/>
                    </a:solidFill>
                    <a:latin typeface="Impact" panose="020B0806030902050204" pitchFamily="34" charset="0"/>
                  </a:rPr>
                  <a:t>2</a:t>
                </a:r>
                <a:endParaRPr lang="zh-CN" altLang="en-US" sz="2500" dirty="0">
                  <a:solidFill>
                    <a:srgbClr val="00B0F0"/>
                  </a:solidFill>
                  <a:latin typeface="Impact" panose="020B0806030902050204" pitchFamily="34" charset="0"/>
                </a:endParaRPr>
              </a:p>
            </p:txBody>
          </p:sp>
          <p:sp>
            <p:nvSpPr>
              <p:cNvPr id="47" name="TextBox 46"/>
              <p:cNvSpPr txBox="1"/>
              <p:nvPr/>
            </p:nvSpPr>
            <p:spPr>
              <a:xfrm>
                <a:off x="1912671" y="3081471"/>
                <a:ext cx="211127" cy="325515"/>
              </a:xfrm>
              <a:prstGeom prst="rect">
                <a:avLst/>
              </a:prstGeom>
              <a:noFill/>
            </p:spPr>
            <p:txBody>
              <a:bodyPr wrap="none" rtlCol="0">
                <a:spAutoFit/>
              </a:bodyPr>
              <a:lstStyle/>
              <a:p>
                <a:r>
                  <a:rPr lang="en-US" sz="2500" dirty="0" smtClean="0">
                    <a:solidFill>
                      <a:schemeClr val="bg1"/>
                    </a:solidFill>
                    <a:latin typeface="Impact" panose="020B0806030902050204" pitchFamily="34" charset="0"/>
                  </a:rPr>
                  <a:t>5</a:t>
                </a:r>
                <a:endParaRPr lang="en-US" sz="2500" dirty="0">
                  <a:solidFill>
                    <a:schemeClr val="bg1"/>
                  </a:solidFill>
                  <a:latin typeface="Impact" panose="020B0806030902050204" pitchFamily="34" charset="0"/>
                </a:endParaRPr>
              </a:p>
            </p:txBody>
          </p:sp>
          <p:sp>
            <p:nvSpPr>
              <p:cNvPr id="49" name="TextBox 48"/>
              <p:cNvSpPr txBox="1"/>
              <p:nvPr/>
            </p:nvSpPr>
            <p:spPr>
              <a:xfrm>
                <a:off x="2183645" y="4094781"/>
                <a:ext cx="204292" cy="325515"/>
              </a:xfrm>
              <a:prstGeom prst="rect">
                <a:avLst/>
              </a:prstGeom>
              <a:noFill/>
            </p:spPr>
            <p:txBody>
              <a:bodyPr wrap="none" rtlCol="0">
                <a:spAutoFit/>
              </a:bodyPr>
              <a:lstStyle/>
              <a:p>
                <a:r>
                  <a:rPr lang="en-US" sz="2500" dirty="0" smtClean="0">
                    <a:solidFill>
                      <a:schemeClr val="bg1"/>
                    </a:solidFill>
                    <a:latin typeface="Impact" panose="020B0806030902050204" pitchFamily="34" charset="0"/>
                  </a:rPr>
                  <a:t>4</a:t>
                </a:r>
                <a:endParaRPr lang="en-US" sz="2500" dirty="0">
                  <a:solidFill>
                    <a:schemeClr val="bg1"/>
                  </a:solidFill>
                  <a:latin typeface="Impact" panose="020B0806030902050204" pitchFamily="34" charset="0"/>
                </a:endParaRPr>
              </a:p>
            </p:txBody>
          </p:sp>
          <p:sp>
            <p:nvSpPr>
              <p:cNvPr id="50" name="TextBox 49"/>
              <p:cNvSpPr txBox="1"/>
              <p:nvPr/>
            </p:nvSpPr>
            <p:spPr>
              <a:xfrm>
                <a:off x="3183936" y="4094781"/>
                <a:ext cx="209988" cy="325515"/>
              </a:xfrm>
              <a:prstGeom prst="rect">
                <a:avLst/>
              </a:prstGeom>
              <a:noFill/>
            </p:spPr>
            <p:txBody>
              <a:bodyPr wrap="none" rtlCol="0">
                <a:spAutoFit/>
              </a:bodyPr>
              <a:lstStyle/>
              <a:p>
                <a:r>
                  <a:rPr lang="en-US" sz="2500" dirty="0" smtClean="0">
                    <a:solidFill>
                      <a:schemeClr val="bg1"/>
                    </a:solidFill>
                    <a:latin typeface="Impact" panose="020B0806030902050204" pitchFamily="34" charset="0"/>
                  </a:rPr>
                  <a:t>3</a:t>
                </a:r>
                <a:endParaRPr lang="en-US" sz="2500" dirty="0">
                  <a:solidFill>
                    <a:schemeClr val="bg1"/>
                  </a:solidFill>
                  <a:latin typeface="Impact" panose="020B0806030902050204" pitchFamily="34" charset="0"/>
                </a:endParaRPr>
              </a:p>
            </p:txBody>
          </p:sp>
        </p:grpSp>
      </p:grpSp>
      <p:sp>
        <p:nvSpPr>
          <p:cNvPr id="57" name="TextBox 56"/>
          <p:cNvSpPr txBox="1"/>
          <p:nvPr/>
        </p:nvSpPr>
        <p:spPr>
          <a:xfrm>
            <a:off x="5958205" y="412115"/>
            <a:ext cx="3228975" cy="490855"/>
          </a:xfrm>
          <a:prstGeom prst="rect">
            <a:avLst/>
          </a:prstGeom>
          <a:noFill/>
        </p:spPr>
        <p:txBody>
          <a:bodyPr wrap="square" lIns="106985" tIns="53492" rIns="106985" bIns="53492" rtlCol="0">
            <a:spAutoFit/>
          </a:bodyPr>
          <a:lstStyle/>
          <a:p>
            <a:pPr algn="just">
              <a:lnSpc>
                <a:spcPts val="1500"/>
              </a:lnSpc>
            </a:pPr>
            <a:r>
              <a:rPr lang="zh-CN" altLang="en-US" sz="3200" b="1" spc="100" dirty="0" smtClean="0">
                <a:solidFill>
                  <a:srgbClr val="FF0000"/>
                </a:solidFill>
                <a:latin typeface="微软雅黑" panose="020B0503020204020204" pitchFamily="34" charset="-122"/>
                <a:ea typeface="微软雅黑" panose="020B0503020204020204" pitchFamily="34" charset="-122"/>
              </a:rPr>
              <a:t>技能提升</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8" name="TextBox 57"/>
          <p:cNvSpPr txBox="1"/>
          <p:nvPr/>
        </p:nvSpPr>
        <p:spPr>
          <a:xfrm>
            <a:off x="7876151" y="5196319"/>
            <a:ext cx="3537457" cy="490855"/>
          </a:xfrm>
          <a:prstGeom prst="rect">
            <a:avLst/>
          </a:prstGeom>
          <a:noFill/>
        </p:spPr>
        <p:txBody>
          <a:bodyPr wrap="square" lIns="106985" tIns="53492" rIns="106985" bIns="53492" rtlCol="0">
            <a:spAutoFit/>
          </a:bodyPr>
          <a:lstStyle/>
          <a:p>
            <a:pPr algn="just">
              <a:lnSpc>
                <a:spcPts val="1500"/>
              </a:lnSpc>
            </a:pPr>
            <a:r>
              <a:rPr lang="zh-CN" altLang="en-US" sz="3200" b="1" spc="100" dirty="0" smtClean="0">
                <a:solidFill>
                  <a:srgbClr val="FF0000"/>
                </a:solidFill>
                <a:latin typeface="微软雅黑" panose="020B0503020204020204" pitchFamily="34" charset="-122"/>
                <a:ea typeface="微软雅黑" panose="020B0503020204020204" pitchFamily="34" charset="-122"/>
              </a:rPr>
              <a:t>创新思维</a:t>
            </a:r>
            <a:endParaRPr lang="en-US" altLang="zh-CN" sz="1300" b="1" spc="100" dirty="0" smtClean="0">
              <a:solidFill>
                <a:srgbClr val="FF0000"/>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9" name="TextBox 58"/>
          <p:cNvSpPr txBox="1"/>
          <p:nvPr/>
        </p:nvSpPr>
        <p:spPr>
          <a:xfrm>
            <a:off x="8850630" y="2519045"/>
            <a:ext cx="2562860" cy="490855"/>
          </a:xfrm>
          <a:prstGeom prst="rect">
            <a:avLst/>
          </a:prstGeom>
          <a:noFill/>
        </p:spPr>
        <p:txBody>
          <a:bodyPr wrap="square" lIns="106985" tIns="53492" rIns="106985" bIns="53492" rtlCol="0">
            <a:spAutoFit/>
          </a:bodyPr>
          <a:lstStyle/>
          <a:p>
            <a:pPr algn="just">
              <a:lnSpc>
                <a:spcPts val="1500"/>
              </a:lnSpc>
            </a:pPr>
            <a:r>
              <a:rPr lang="zh-CN" altLang="en-US" sz="3200" b="1" spc="100" dirty="0" smtClean="0">
                <a:solidFill>
                  <a:srgbClr val="C00000"/>
                </a:solidFill>
                <a:latin typeface="微软雅黑" panose="020B0503020204020204" pitchFamily="34" charset="-122"/>
                <a:ea typeface="微软雅黑" panose="020B0503020204020204" pitchFamily="34" charset="-122"/>
              </a:rPr>
              <a:t>团队协作</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3" name="TextBox 62"/>
          <p:cNvSpPr txBox="1"/>
          <p:nvPr/>
        </p:nvSpPr>
        <p:spPr>
          <a:xfrm>
            <a:off x="1352550" y="1049655"/>
            <a:ext cx="3327400" cy="490855"/>
          </a:xfrm>
          <a:prstGeom prst="rect">
            <a:avLst/>
          </a:prstGeom>
          <a:noFill/>
        </p:spPr>
        <p:txBody>
          <a:bodyPr wrap="square" lIns="106985" tIns="53492" rIns="106985" bIns="53492" rtlCol="0">
            <a:spAutoFit/>
          </a:bodyPr>
          <a:lstStyle/>
          <a:p>
            <a:pPr algn="just">
              <a:lnSpc>
                <a:spcPts val="1500"/>
              </a:lnSpc>
            </a:pPr>
            <a:r>
              <a:rPr lang="zh-CN" altLang="en-US" sz="3200" b="1" spc="100" dirty="0" smtClean="0">
                <a:solidFill>
                  <a:srgbClr val="FF0000"/>
                </a:solidFill>
                <a:latin typeface="微软雅黑" panose="020B0503020204020204" pitchFamily="34" charset="-122"/>
                <a:ea typeface="微软雅黑" panose="020B0503020204020204" pitchFamily="34" charset="-122"/>
              </a:rPr>
              <a:t>应对挑战的能力</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4" name="TextBox 63"/>
          <p:cNvSpPr txBox="1"/>
          <p:nvPr/>
        </p:nvSpPr>
        <p:spPr>
          <a:xfrm>
            <a:off x="1863725" y="4914900"/>
            <a:ext cx="2618105" cy="490855"/>
          </a:xfrm>
          <a:prstGeom prst="rect">
            <a:avLst/>
          </a:prstGeom>
          <a:noFill/>
        </p:spPr>
        <p:txBody>
          <a:bodyPr wrap="square" lIns="106985" tIns="53492" rIns="106985" bIns="53492" rtlCol="0">
            <a:spAutoFit/>
          </a:bodyPr>
          <a:lstStyle/>
          <a:p>
            <a:pPr algn="just">
              <a:lnSpc>
                <a:spcPts val="1500"/>
              </a:lnSpc>
            </a:pPr>
            <a:r>
              <a:rPr lang="zh-CN" altLang="en-US" sz="3200" b="1" spc="100" dirty="0" smtClean="0">
                <a:solidFill>
                  <a:srgbClr val="FF0000"/>
                </a:solidFill>
                <a:latin typeface="微软雅黑" panose="020B0503020204020204" pitchFamily="34" charset="-122"/>
                <a:ea typeface="微软雅黑" panose="020B0503020204020204" pitchFamily="34" charset="-122"/>
              </a:rPr>
              <a:t>社会责任感</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6" name="TextBox 65"/>
          <p:cNvSpPr txBox="1"/>
          <p:nvPr/>
        </p:nvSpPr>
        <p:spPr>
          <a:xfrm>
            <a:off x="720476" y="216074"/>
            <a:ext cx="1503680" cy="475615"/>
          </a:xfrm>
          <a:prstGeom prst="rect">
            <a:avLst/>
          </a:prstGeom>
          <a:noFill/>
        </p:spPr>
        <p:txBody>
          <a:bodyPr wrap="none" rtlCol="0">
            <a:spAutoFit/>
          </a:bodyPr>
          <a:lstStyle/>
          <a:p>
            <a:r>
              <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rPr>
              <a:t>团队成长</a:t>
            </a:r>
            <a:endPar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7" name="等腰三角形 66"/>
          <p:cNvSpPr/>
          <p:nvPr/>
        </p:nvSpPr>
        <p:spPr>
          <a:xfrm rot="5400000">
            <a:off x="2165751" y="358595"/>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TextBox 67"/>
          <p:cNvSpPr txBox="1"/>
          <p:nvPr/>
        </p:nvSpPr>
        <p:spPr>
          <a:xfrm>
            <a:off x="2417743" y="352852"/>
            <a:ext cx="1009828" cy="338554"/>
          </a:xfrm>
          <a:prstGeom prst="rect">
            <a:avLst/>
          </a:prstGeom>
          <a:noFill/>
        </p:spPr>
        <p:txBody>
          <a:bodyPr wrap="none" rtlCol="0">
            <a:spAutoFit/>
          </a:bodyPr>
          <a:lstStyle/>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grpSp>
        <p:nvGrpSpPr>
          <p:cNvPr id="69" name="组合 68"/>
          <p:cNvGrpSpPr/>
          <p:nvPr/>
        </p:nvGrpSpPr>
        <p:grpSpPr>
          <a:xfrm>
            <a:off x="-1" y="298578"/>
            <a:ext cx="2453610" cy="443618"/>
            <a:chOff x="-1" y="298578"/>
            <a:chExt cx="2453610" cy="443618"/>
          </a:xfrm>
        </p:grpSpPr>
        <p:sp>
          <p:nvSpPr>
            <p:cNvPr id="70" name="矩形 69"/>
            <p:cNvSpPr/>
            <p:nvPr/>
          </p:nvSpPr>
          <p:spPr>
            <a:xfrm>
              <a:off x="-1" y="298578"/>
              <a:ext cx="720477" cy="31204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 y="648122"/>
              <a:ext cx="2453610" cy="94074"/>
              <a:chOff x="-1" y="648122"/>
              <a:chExt cx="2453610" cy="94074"/>
            </a:xfrm>
          </p:grpSpPr>
          <p:cxnSp>
            <p:nvCxnSpPr>
              <p:cNvPr id="72" name="直接连接符 71"/>
              <p:cNvCxnSpPr/>
              <p:nvPr/>
            </p:nvCxnSpPr>
            <p:spPr>
              <a:xfrm>
                <a:off x="-1" y="695159"/>
                <a:ext cx="2417780"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359535" y="648122"/>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 name="组合 18"/>
          <p:cNvGrpSpPr/>
          <p:nvPr/>
        </p:nvGrpSpPr>
        <p:grpSpPr>
          <a:xfrm>
            <a:off x="7047824" y="5764448"/>
            <a:ext cx="507483" cy="489209"/>
            <a:chOff x="3535426" y="1685894"/>
            <a:chExt cx="507483" cy="489209"/>
          </a:xfrm>
          <a:solidFill>
            <a:schemeClr val="bg1"/>
          </a:solidFill>
        </p:grpSpPr>
        <p:sp>
          <p:nvSpPr>
            <p:cNvPr id="20" name="Freeform 29"/>
            <p:cNvSpPr>
              <a:spLocks noEditPoints="1"/>
            </p:cNvSpPr>
            <p:nvPr/>
          </p:nvSpPr>
          <p:spPr bwMode="auto">
            <a:xfrm>
              <a:off x="3650699" y="1685894"/>
              <a:ext cx="392210" cy="375341"/>
            </a:xfrm>
            <a:custGeom>
              <a:avLst/>
              <a:gdLst>
                <a:gd name="T0" fmla="*/ 125 w 154"/>
                <a:gd name="T1" fmla="*/ 21 h 147"/>
                <a:gd name="T2" fmla="*/ 73 w 154"/>
                <a:gd name="T3" fmla="*/ 0 h 147"/>
                <a:gd name="T4" fmla="*/ 22 w 154"/>
                <a:gd name="T5" fmla="*/ 21 h 147"/>
                <a:gd name="T6" fmla="*/ 0 w 154"/>
                <a:gd name="T7" fmla="*/ 73 h 147"/>
                <a:gd name="T8" fmla="*/ 22 w 154"/>
                <a:gd name="T9" fmla="*/ 125 h 147"/>
                <a:gd name="T10" fmla="*/ 73 w 154"/>
                <a:gd name="T11" fmla="*/ 147 h 147"/>
                <a:gd name="T12" fmla="*/ 125 w 154"/>
                <a:gd name="T13" fmla="*/ 125 h 147"/>
                <a:gd name="T14" fmla="*/ 125 w 154"/>
                <a:gd name="T15" fmla="*/ 21 h 147"/>
                <a:gd name="T16" fmla="*/ 120 w 154"/>
                <a:gd name="T17" fmla="*/ 119 h 147"/>
                <a:gd name="T18" fmla="*/ 73 w 154"/>
                <a:gd name="T19" fmla="*/ 139 h 147"/>
                <a:gd name="T20" fmla="*/ 27 w 154"/>
                <a:gd name="T21" fmla="*/ 119 h 147"/>
                <a:gd name="T22" fmla="*/ 8 w 154"/>
                <a:gd name="T23" fmla="*/ 73 h 147"/>
                <a:gd name="T24" fmla="*/ 27 w 154"/>
                <a:gd name="T25" fmla="*/ 27 h 147"/>
                <a:gd name="T26" fmla="*/ 73 w 154"/>
                <a:gd name="T27" fmla="*/ 8 h 147"/>
                <a:gd name="T28" fmla="*/ 120 w 154"/>
                <a:gd name="T29" fmla="*/ 27 h 147"/>
                <a:gd name="T30" fmla="*/ 120 w 154"/>
                <a:gd name="T31" fmla="*/ 11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4" h="147">
                  <a:moveTo>
                    <a:pt x="125" y="21"/>
                  </a:moveTo>
                  <a:cubicBezTo>
                    <a:pt x="111" y="8"/>
                    <a:pt x="93" y="0"/>
                    <a:pt x="73" y="0"/>
                  </a:cubicBezTo>
                  <a:cubicBezTo>
                    <a:pt x="54" y="0"/>
                    <a:pt x="35" y="8"/>
                    <a:pt x="22" y="21"/>
                  </a:cubicBezTo>
                  <a:cubicBezTo>
                    <a:pt x="8" y="35"/>
                    <a:pt x="0" y="54"/>
                    <a:pt x="0" y="73"/>
                  </a:cubicBezTo>
                  <a:cubicBezTo>
                    <a:pt x="0" y="93"/>
                    <a:pt x="8" y="111"/>
                    <a:pt x="22" y="125"/>
                  </a:cubicBezTo>
                  <a:cubicBezTo>
                    <a:pt x="35" y="139"/>
                    <a:pt x="54" y="147"/>
                    <a:pt x="73" y="147"/>
                  </a:cubicBezTo>
                  <a:cubicBezTo>
                    <a:pt x="93" y="147"/>
                    <a:pt x="111" y="139"/>
                    <a:pt x="125" y="125"/>
                  </a:cubicBezTo>
                  <a:cubicBezTo>
                    <a:pt x="154" y="96"/>
                    <a:pt x="154" y="50"/>
                    <a:pt x="125" y="21"/>
                  </a:cubicBezTo>
                  <a:close/>
                  <a:moveTo>
                    <a:pt x="120" y="119"/>
                  </a:moveTo>
                  <a:cubicBezTo>
                    <a:pt x="107" y="132"/>
                    <a:pt x="91" y="139"/>
                    <a:pt x="73" y="139"/>
                  </a:cubicBezTo>
                  <a:cubicBezTo>
                    <a:pt x="56" y="139"/>
                    <a:pt x="40" y="132"/>
                    <a:pt x="27" y="119"/>
                  </a:cubicBezTo>
                  <a:cubicBezTo>
                    <a:pt x="15" y="107"/>
                    <a:pt x="8" y="91"/>
                    <a:pt x="8" y="73"/>
                  </a:cubicBezTo>
                  <a:cubicBezTo>
                    <a:pt x="8" y="56"/>
                    <a:pt x="15" y="39"/>
                    <a:pt x="27" y="27"/>
                  </a:cubicBezTo>
                  <a:cubicBezTo>
                    <a:pt x="40" y="15"/>
                    <a:pt x="56" y="8"/>
                    <a:pt x="73" y="8"/>
                  </a:cubicBezTo>
                  <a:cubicBezTo>
                    <a:pt x="91" y="8"/>
                    <a:pt x="107" y="15"/>
                    <a:pt x="120" y="27"/>
                  </a:cubicBezTo>
                  <a:cubicBezTo>
                    <a:pt x="145" y="52"/>
                    <a:pt x="145" y="94"/>
                    <a:pt x="120"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1" name="Freeform 30"/>
            <p:cNvSpPr>
              <a:spLocks noEditPoints="1"/>
            </p:cNvSpPr>
            <p:nvPr/>
          </p:nvSpPr>
          <p:spPr bwMode="auto">
            <a:xfrm>
              <a:off x="3747697" y="1751966"/>
              <a:ext cx="179939" cy="243199"/>
            </a:xfrm>
            <a:custGeom>
              <a:avLst/>
              <a:gdLst>
                <a:gd name="T0" fmla="*/ 40 w 71"/>
                <a:gd name="T1" fmla="*/ 0 h 95"/>
                <a:gd name="T2" fmla="*/ 40 w 71"/>
                <a:gd name="T3" fmla="*/ 0 h 95"/>
                <a:gd name="T4" fmla="*/ 4 w 71"/>
                <a:gd name="T5" fmla="*/ 32 h 95"/>
                <a:gd name="T6" fmla="*/ 0 w 71"/>
                <a:gd name="T7" fmla="*/ 54 h 95"/>
                <a:gd name="T8" fmla="*/ 7 w 71"/>
                <a:gd name="T9" fmla="*/ 57 h 95"/>
                <a:gd name="T10" fmla="*/ 13 w 71"/>
                <a:gd name="T11" fmla="*/ 64 h 95"/>
                <a:gd name="T12" fmla="*/ 12 w 71"/>
                <a:gd name="T13" fmla="*/ 69 h 95"/>
                <a:gd name="T14" fmla="*/ 15 w 71"/>
                <a:gd name="T15" fmla="*/ 81 h 95"/>
                <a:gd name="T16" fmla="*/ 30 w 71"/>
                <a:gd name="T17" fmla="*/ 94 h 95"/>
                <a:gd name="T18" fmla="*/ 54 w 71"/>
                <a:gd name="T19" fmla="*/ 91 h 95"/>
                <a:gd name="T20" fmla="*/ 57 w 71"/>
                <a:gd name="T21" fmla="*/ 74 h 95"/>
                <a:gd name="T22" fmla="*/ 64 w 71"/>
                <a:gd name="T23" fmla="*/ 50 h 95"/>
                <a:gd name="T24" fmla="*/ 40 w 71"/>
                <a:gd name="T25" fmla="*/ 0 h 95"/>
                <a:gd name="T26" fmla="*/ 45 w 71"/>
                <a:gd name="T27" fmla="*/ 38 h 95"/>
                <a:gd name="T28" fmla="*/ 39 w 71"/>
                <a:gd name="T29" fmla="*/ 40 h 95"/>
                <a:gd name="T30" fmla="*/ 39 w 71"/>
                <a:gd name="T31" fmla="*/ 45 h 95"/>
                <a:gd name="T32" fmla="*/ 39 w 71"/>
                <a:gd name="T33" fmla="*/ 45 h 95"/>
                <a:gd name="T34" fmla="*/ 38 w 71"/>
                <a:gd name="T35" fmla="*/ 45 h 95"/>
                <a:gd name="T36" fmla="*/ 37 w 71"/>
                <a:gd name="T37" fmla="*/ 45 h 95"/>
                <a:gd name="T38" fmla="*/ 37 w 71"/>
                <a:gd name="T39" fmla="*/ 41 h 95"/>
                <a:gd name="T40" fmla="*/ 34 w 71"/>
                <a:gd name="T41" fmla="*/ 40 h 95"/>
                <a:gd name="T42" fmla="*/ 32 w 71"/>
                <a:gd name="T43" fmla="*/ 40 h 95"/>
                <a:gd name="T44" fmla="*/ 32 w 71"/>
                <a:gd name="T45" fmla="*/ 38 h 95"/>
                <a:gd name="T46" fmla="*/ 32 w 71"/>
                <a:gd name="T47" fmla="*/ 37 h 95"/>
                <a:gd name="T48" fmla="*/ 32 w 71"/>
                <a:gd name="T49" fmla="*/ 37 h 95"/>
                <a:gd name="T50" fmla="*/ 34 w 71"/>
                <a:gd name="T51" fmla="*/ 38 h 95"/>
                <a:gd name="T52" fmla="*/ 38 w 71"/>
                <a:gd name="T53" fmla="*/ 38 h 95"/>
                <a:gd name="T54" fmla="*/ 43 w 71"/>
                <a:gd name="T55" fmla="*/ 33 h 95"/>
                <a:gd name="T56" fmla="*/ 41 w 71"/>
                <a:gd name="T57" fmla="*/ 31 h 95"/>
                <a:gd name="T58" fmla="*/ 37 w 71"/>
                <a:gd name="T59" fmla="*/ 29 h 95"/>
                <a:gd name="T60" fmla="*/ 33 w 71"/>
                <a:gd name="T61" fmla="*/ 28 h 95"/>
                <a:gd name="T62" fmla="*/ 30 w 71"/>
                <a:gd name="T63" fmla="*/ 24 h 95"/>
                <a:gd name="T64" fmla="*/ 31 w 71"/>
                <a:gd name="T65" fmla="*/ 19 h 95"/>
                <a:gd name="T66" fmla="*/ 36 w 71"/>
                <a:gd name="T67" fmla="*/ 17 h 95"/>
                <a:gd name="T68" fmla="*/ 36 w 71"/>
                <a:gd name="T69" fmla="*/ 13 h 95"/>
                <a:gd name="T70" fmla="*/ 37 w 71"/>
                <a:gd name="T71" fmla="*/ 12 h 95"/>
                <a:gd name="T72" fmla="*/ 38 w 71"/>
                <a:gd name="T73" fmla="*/ 12 h 95"/>
                <a:gd name="T74" fmla="*/ 39 w 71"/>
                <a:gd name="T75" fmla="*/ 13 h 95"/>
                <a:gd name="T76" fmla="*/ 39 w 71"/>
                <a:gd name="T77" fmla="*/ 17 h 95"/>
                <a:gd name="T78" fmla="*/ 41 w 71"/>
                <a:gd name="T79" fmla="*/ 17 h 95"/>
                <a:gd name="T80" fmla="*/ 43 w 71"/>
                <a:gd name="T81" fmla="*/ 17 h 95"/>
                <a:gd name="T82" fmla="*/ 43 w 71"/>
                <a:gd name="T83" fmla="*/ 18 h 95"/>
                <a:gd name="T84" fmla="*/ 43 w 71"/>
                <a:gd name="T85" fmla="*/ 19 h 95"/>
                <a:gd name="T86" fmla="*/ 43 w 71"/>
                <a:gd name="T87" fmla="*/ 20 h 95"/>
                <a:gd name="T88" fmla="*/ 43 w 71"/>
                <a:gd name="T89" fmla="*/ 20 h 95"/>
                <a:gd name="T90" fmla="*/ 41 w 71"/>
                <a:gd name="T91" fmla="*/ 19 h 95"/>
                <a:gd name="T92" fmla="*/ 38 w 71"/>
                <a:gd name="T93" fmla="*/ 19 h 95"/>
                <a:gd name="T94" fmla="*/ 34 w 71"/>
                <a:gd name="T95" fmla="*/ 21 h 95"/>
                <a:gd name="T96" fmla="*/ 33 w 71"/>
                <a:gd name="T97" fmla="*/ 23 h 95"/>
                <a:gd name="T98" fmla="*/ 36 w 71"/>
                <a:gd name="T99" fmla="*/ 26 h 95"/>
                <a:gd name="T100" fmla="*/ 40 w 71"/>
                <a:gd name="T101" fmla="*/ 27 h 95"/>
                <a:gd name="T102" fmla="*/ 44 w 71"/>
                <a:gd name="T103" fmla="*/ 29 h 95"/>
                <a:gd name="T104" fmla="*/ 46 w 71"/>
                <a:gd name="T105" fmla="*/ 3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1" h="95">
                  <a:moveTo>
                    <a:pt x="40" y="0"/>
                  </a:moveTo>
                  <a:cubicBezTo>
                    <a:pt x="40" y="0"/>
                    <a:pt x="40" y="0"/>
                    <a:pt x="40" y="0"/>
                  </a:cubicBezTo>
                  <a:cubicBezTo>
                    <a:pt x="40" y="0"/>
                    <a:pt x="40" y="0"/>
                    <a:pt x="40" y="0"/>
                  </a:cubicBezTo>
                  <a:cubicBezTo>
                    <a:pt x="40" y="0"/>
                    <a:pt x="40" y="0"/>
                    <a:pt x="40" y="0"/>
                  </a:cubicBezTo>
                  <a:cubicBezTo>
                    <a:pt x="20" y="0"/>
                    <a:pt x="11" y="9"/>
                    <a:pt x="7" y="17"/>
                  </a:cubicBezTo>
                  <a:cubicBezTo>
                    <a:pt x="4" y="22"/>
                    <a:pt x="4" y="27"/>
                    <a:pt x="4" y="32"/>
                  </a:cubicBezTo>
                  <a:cubicBezTo>
                    <a:pt x="4" y="37"/>
                    <a:pt x="3" y="41"/>
                    <a:pt x="2" y="45"/>
                  </a:cubicBezTo>
                  <a:cubicBezTo>
                    <a:pt x="2" y="48"/>
                    <a:pt x="0" y="51"/>
                    <a:pt x="0" y="54"/>
                  </a:cubicBezTo>
                  <a:cubicBezTo>
                    <a:pt x="1" y="55"/>
                    <a:pt x="2" y="56"/>
                    <a:pt x="4" y="56"/>
                  </a:cubicBezTo>
                  <a:cubicBezTo>
                    <a:pt x="5" y="57"/>
                    <a:pt x="7" y="56"/>
                    <a:pt x="7" y="57"/>
                  </a:cubicBezTo>
                  <a:cubicBezTo>
                    <a:pt x="9" y="58"/>
                    <a:pt x="8" y="61"/>
                    <a:pt x="9" y="62"/>
                  </a:cubicBezTo>
                  <a:cubicBezTo>
                    <a:pt x="9" y="63"/>
                    <a:pt x="12" y="63"/>
                    <a:pt x="13" y="64"/>
                  </a:cubicBezTo>
                  <a:cubicBezTo>
                    <a:pt x="12" y="65"/>
                    <a:pt x="9" y="65"/>
                    <a:pt x="10" y="67"/>
                  </a:cubicBezTo>
                  <a:cubicBezTo>
                    <a:pt x="10" y="68"/>
                    <a:pt x="12" y="68"/>
                    <a:pt x="12" y="69"/>
                  </a:cubicBezTo>
                  <a:cubicBezTo>
                    <a:pt x="12" y="69"/>
                    <a:pt x="12" y="71"/>
                    <a:pt x="12" y="71"/>
                  </a:cubicBezTo>
                  <a:cubicBezTo>
                    <a:pt x="12" y="75"/>
                    <a:pt x="10" y="79"/>
                    <a:pt x="15" y="81"/>
                  </a:cubicBezTo>
                  <a:cubicBezTo>
                    <a:pt x="20" y="81"/>
                    <a:pt x="24" y="79"/>
                    <a:pt x="27" y="83"/>
                  </a:cubicBezTo>
                  <a:cubicBezTo>
                    <a:pt x="29" y="86"/>
                    <a:pt x="30" y="90"/>
                    <a:pt x="30" y="94"/>
                  </a:cubicBezTo>
                  <a:cubicBezTo>
                    <a:pt x="30" y="95"/>
                    <a:pt x="30" y="95"/>
                    <a:pt x="30" y="95"/>
                  </a:cubicBezTo>
                  <a:cubicBezTo>
                    <a:pt x="54" y="91"/>
                    <a:pt x="54" y="91"/>
                    <a:pt x="54" y="91"/>
                  </a:cubicBezTo>
                  <a:cubicBezTo>
                    <a:pt x="57" y="89"/>
                    <a:pt x="57" y="89"/>
                    <a:pt x="57" y="89"/>
                  </a:cubicBezTo>
                  <a:cubicBezTo>
                    <a:pt x="58" y="84"/>
                    <a:pt x="57" y="79"/>
                    <a:pt x="57" y="74"/>
                  </a:cubicBezTo>
                  <a:cubicBezTo>
                    <a:pt x="57" y="66"/>
                    <a:pt x="59" y="58"/>
                    <a:pt x="64" y="50"/>
                  </a:cubicBezTo>
                  <a:cubicBezTo>
                    <a:pt x="64" y="50"/>
                    <a:pt x="64" y="50"/>
                    <a:pt x="64" y="50"/>
                  </a:cubicBezTo>
                  <a:cubicBezTo>
                    <a:pt x="68" y="45"/>
                    <a:pt x="71" y="39"/>
                    <a:pt x="71" y="31"/>
                  </a:cubicBezTo>
                  <a:cubicBezTo>
                    <a:pt x="71" y="14"/>
                    <a:pt x="58" y="0"/>
                    <a:pt x="40" y="0"/>
                  </a:cubicBezTo>
                  <a:close/>
                  <a:moveTo>
                    <a:pt x="46" y="35"/>
                  </a:moveTo>
                  <a:cubicBezTo>
                    <a:pt x="46" y="36"/>
                    <a:pt x="46" y="37"/>
                    <a:pt x="45" y="38"/>
                  </a:cubicBezTo>
                  <a:cubicBezTo>
                    <a:pt x="44" y="38"/>
                    <a:pt x="44" y="39"/>
                    <a:pt x="43" y="39"/>
                  </a:cubicBezTo>
                  <a:cubicBezTo>
                    <a:pt x="42" y="40"/>
                    <a:pt x="41" y="40"/>
                    <a:pt x="39" y="40"/>
                  </a:cubicBezTo>
                  <a:cubicBezTo>
                    <a:pt x="39" y="44"/>
                    <a:pt x="39" y="44"/>
                    <a:pt x="39" y="44"/>
                  </a:cubicBezTo>
                  <a:cubicBezTo>
                    <a:pt x="39" y="44"/>
                    <a:pt x="39" y="45"/>
                    <a:pt x="39" y="45"/>
                  </a:cubicBezTo>
                  <a:cubicBezTo>
                    <a:pt x="39" y="45"/>
                    <a:pt x="39" y="45"/>
                    <a:pt x="39" y="45"/>
                  </a:cubicBezTo>
                  <a:cubicBezTo>
                    <a:pt x="39" y="45"/>
                    <a:pt x="39" y="45"/>
                    <a:pt x="39" y="45"/>
                  </a:cubicBezTo>
                  <a:cubicBezTo>
                    <a:pt x="39" y="45"/>
                    <a:pt x="39" y="45"/>
                    <a:pt x="38" y="45"/>
                  </a:cubicBezTo>
                  <a:cubicBezTo>
                    <a:pt x="38" y="45"/>
                    <a:pt x="38" y="45"/>
                    <a:pt x="38" y="45"/>
                  </a:cubicBezTo>
                  <a:cubicBezTo>
                    <a:pt x="38" y="45"/>
                    <a:pt x="37" y="45"/>
                    <a:pt x="37" y="45"/>
                  </a:cubicBezTo>
                  <a:cubicBezTo>
                    <a:pt x="37" y="45"/>
                    <a:pt x="37" y="45"/>
                    <a:pt x="37" y="45"/>
                  </a:cubicBezTo>
                  <a:cubicBezTo>
                    <a:pt x="37" y="45"/>
                    <a:pt x="37" y="45"/>
                    <a:pt x="37" y="45"/>
                  </a:cubicBezTo>
                  <a:cubicBezTo>
                    <a:pt x="37" y="41"/>
                    <a:pt x="37" y="41"/>
                    <a:pt x="37" y="41"/>
                  </a:cubicBezTo>
                  <a:cubicBezTo>
                    <a:pt x="36" y="41"/>
                    <a:pt x="36" y="41"/>
                    <a:pt x="35" y="41"/>
                  </a:cubicBezTo>
                  <a:cubicBezTo>
                    <a:pt x="35" y="41"/>
                    <a:pt x="34" y="40"/>
                    <a:pt x="34" y="40"/>
                  </a:cubicBezTo>
                  <a:cubicBezTo>
                    <a:pt x="33" y="40"/>
                    <a:pt x="33" y="40"/>
                    <a:pt x="33" y="40"/>
                  </a:cubicBezTo>
                  <a:cubicBezTo>
                    <a:pt x="33" y="40"/>
                    <a:pt x="32" y="40"/>
                    <a:pt x="32" y="40"/>
                  </a:cubicBezTo>
                  <a:cubicBezTo>
                    <a:pt x="32" y="40"/>
                    <a:pt x="32" y="39"/>
                    <a:pt x="32" y="39"/>
                  </a:cubicBezTo>
                  <a:cubicBezTo>
                    <a:pt x="32" y="39"/>
                    <a:pt x="32" y="39"/>
                    <a:pt x="32" y="38"/>
                  </a:cubicBezTo>
                  <a:cubicBezTo>
                    <a:pt x="32" y="38"/>
                    <a:pt x="32" y="38"/>
                    <a:pt x="32" y="38"/>
                  </a:cubicBezTo>
                  <a:cubicBezTo>
                    <a:pt x="32" y="38"/>
                    <a:pt x="32" y="37"/>
                    <a:pt x="32" y="37"/>
                  </a:cubicBezTo>
                  <a:cubicBezTo>
                    <a:pt x="32" y="37"/>
                    <a:pt x="32" y="37"/>
                    <a:pt x="32" y="37"/>
                  </a:cubicBezTo>
                  <a:cubicBezTo>
                    <a:pt x="32" y="37"/>
                    <a:pt x="32" y="37"/>
                    <a:pt x="32" y="37"/>
                  </a:cubicBezTo>
                  <a:cubicBezTo>
                    <a:pt x="32" y="37"/>
                    <a:pt x="33" y="37"/>
                    <a:pt x="33" y="37"/>
                  </a:cubicBezTo>
                  <a:cubicBezTo>
                    <a:pt x="33" y="37"/>
                    <a:pt x="34" y="37"/>
                    <a:pt x="34" y="38"/>
                  </a:cubicBezTo>
                  <a:cubicBezTo>
                    <a:pt x="35" y="38"/>
                    <a:pt x="35" y="38"/>
                    <a:pt x="36" y="38"/>
                  </a:cubicBezTo>
                  <a:cubicBezTo>
                    <a:pt x="37" y="38"/>
                    <a:pt x="37" y="38"/>
                    <a:pt x="38" y="38"/>
                  </a:cubicBezTo>
                  <a:cubicBezTo>
                    <a:pt x="40" y="38"/>
                    <a:pt x="41" y="37"/>
                    <a:pt x="42" y="36"/>
                  </a:cubicBezTo>
                  <a:cubicBezTo>
                    <a:pt x="43" y="36"/>
                    <a:pt x="43" y="35"/>
                    <a:pt x="43" y="33"/>
                  </a:cubicBezTo>
                  <a:cubicBezTo>
                    <a:pt x="43" y="33"/>
                    <a:pt x="43" y="32"/>
                    <a:pt x="42" y="32"/>
                  </a:cubicBezTo>
                  <a:cubicBezTo>
                    <a:pt x="42" y="31"/>
                    <a:pt x="42" y="31"/>
                    <a:pt x="41" y="31"/>
                  </a:cubicBezTo>
                  <a:cubicBezTo>
                    <a:pt x="40" y="30"/>
                    <a:pt x="40" y="30"/>
                    <a:pt x="39" y="30"/>
                  </a:cubicBezTo>
                  <a:cubicBezTo>
                    <a:pt x="38" y="30"/>
                    <a:pt x="38" y="30"/>
                    <a:pt x="37" y="29"/>
                  </a:cubicBezTo>
                  <a:cubicBezTo>
                    <a:pt x="36" y="29"/>
                    <a:pt x="35" y="29"/>
                    <a:pt x="35" y="29"/>
                  </a:cubicBezTo>
                  <a:cubicBezTo>
                    <a:pt x="34" y="29"/>
                    <a:pt x="33" y="28"/>
                    <a:pt x="33" y="28"/>
                  </a:cubicBezTo>
                  <a:cubicBezTo>
                    <a:pt x="32" y="27"/>
                    <a:pt x="32" y="27"/>
                    <a:pt x="31" y="26"/>
                  </a:cubicBezTo>
                  <a:cubicBezTo>
                    <a:pt x="31" y="26"/>
                    <a:pt x="30" y="25"/>
                    <a:pt x="30" y="24"/>
                  </a:cubicBezTo>
                  <a:cubicBezTo>
                    <a:pt x="30" y="23"/>
                    <a:pt x="30" y="22"/>
                    <a:pt x="30" y="21"/>
                  </a:cubicBezTo>
                  <a:cubicBezTo>
                    <a:pt x="31" y="21"/>
                    <a:pt x="31" y="20"/>
                    <a:pt x="31" y="19"/>
                  </a:cubicBezTo>
                  <a:cubicBezTo>
                    <a:pt x="32" y="19"/>
                    <a:pt x="33" y="18"/>
                    <a:pt x="33" y="18"/>
                  </a:cubicBezTo>
                  <a:cubicBezTo>
                    <a:pt x="34" y="17"/>
                    <a:pt x="35" y="17"/>
                    <a:pt x="36" y="17"/>
                  </a:cubicBezTo>
                  <a:cubicBezTo>
                    <a:pt x="36" y="13"/>
                    <a:pt x="36" y="13"/>
                    <a:pt x="36" y="13"/>
                  </a:cubicBezTo>
                  <a:cubicBezTo>
                    <a:pt x="36" y="13"/>
                    <a:pt x="36" y="13"/>
                    <a:pt x="36" y="13"/>
                  </a:cubicBezTo>
                  <a:cubicBezTo>
                    <a:pt x="36" y="13"/>
                    <a:pt x="36" y="13"/>
                    <a:pt x="36" y="13"/>
                  </a:cubicBezTo>
                  <a:cubicBezTo>
                    <a:pt x="36" y="13"/>
                    <a:pt x="37" y="13"/>
                    <a:pt x="37" y="12"/>
                  </a:cubicBezTo>
                  <a:cubicBezTo>
                    <a:pt x="37" y="12"/>
                    <a:pt x="37" y="12"/>
                    <a:pt x="37" y="12"/>
                  </a:cubicBezTo>
                  <a:cubicBezTo>
                    <a:pt x="38" y="12"/>
                    <a:pt x="38" y="12"/>
                    <a:pt x="38" y="12"/>
                  </a:cubicBezTo>
                  <a:cubicBezTo>
                    <a:pt x="38" y="12"/>
                    <a:pt x="38" y="12"/>
                    <a:pt x="38" y="12"/>
                  </a:cubicBezTo>
                  <a:cubicBezTo>
                    <a:pt x="38" y="12"/>
                    <a:pt x="39" y="12"/>
                    <a:pt x="39" y="13"/>
                  </a:cubicBezTo>
                  <a:cubicBezTo>
                    <a:pt x="39" y="13"/>
                    <a:pt x="39" y="13"/>
                    <a:pt x="39" y="13"/>
                  </a:cubicBezTo>
                  <a:cubicBezTo>
                    <a:pt x="39" y="17"/>
                    <a:pt x="39" y="17"/>
                    <a:pt x="39" y="17"/>
                  </a:cubicBezTo>
                  <a:cubicBezTo>
                    <a:pt x="39" y="17"/>
                    <a:pt x="39" y="17"/>
                    <a:pt x="40" y="17"/>
                  </a:cubicBezTo>
                  <a:cubicBezTo>
                    <a:pt x="40" y="17"/>
                    <a:pt x="41" y="17"/>
                    <a:pt x="41" y="17"/>
                  </a:cubicBezTo>
                  <a:cubicBezTo>
                    <a:pt x="41" y="17"/>
                    <a:pt x="42" y="17"/>
                    <a:pt x="42" y="17"/>
                  </a:cubicBezTo>
                  <a:cubicBezTo>
                    <a:pt x="42" y="17"/>
                    <a:pt x="43" y="17"/>
                    <a:pt x="43" y="17"/>
                  </a:cubicBezTo>
                  <a:cubicBezTo>
                    <a:pt x="43" y="17"/>
                    <a:pt x="43" y="17"/>
                    <a:pt x="43" y="18"/>
                  </a:cubicBezTo>
                  <a:cubicBezTo>
                    <a:pt x="43" y="18"/>
                    <a:pt x="43" y="18"/>
                    <a:pt x="43" y="18"/>
                  </a:cubicBezTo>
                  <a:cubicBezTo>
                    <a:pt x="43" y="18"/>
                    <a:pt x="43" y="18"/>
                    <a:pt x="43" y="18"/>
                  </a:cubicBezTo>
                  <a:cubicBezTo>
                    <a:pt x="43" y="18"/>
                    <a:pt x="43" y="18"/>
                    <a:pt x="43" y="19"/>
                  </a:cubicBezTo>
                  <a:cubicBezTo>
                    <a:pt x="43" y="19"/>
                    <a:pt x="43" y="19"/>
                    <a:pt x="43" y="19"/>
                  </a:cubicBezTo>
                  <a:cubicBezTo>
                    <a:pt x="43" y="19"/>
                    <a:pt x="43" y="20"/>
                    <a:pt x="43" y="20"/>
                  </a:cubicBezTo>
                  <a:cubicBezTo>
                    <a:pt x="43" y="20"/>
                    <a:pt x="43" y="20"/>
                    <a:pt x="43" y="20"/>
                  </a:cubicBezTo>
                  <a:cubicBezTo>
                    <a:pt x="43" y="20"/>
                    <a:pt x="43" y="20"/>
                    <a:pt x="43" y="20"/>
                  </a:cubicBezTo>
                  <a:cubicBezTo>
                    <a:pt x="43" y="20"/>
                    <a:pt x="43" y="20"/>
                    <a:pt x="42" y="20"/>
                  </a:cubicBezTo>
                  <a:cubicBezTo>
                    <a:pt x="42" y="20"/>
                    <a:pt x="42" y="20"/>
                    <a:pt x="41" y="19"/>
                  </a:cubicBezTo>
                  <a:cubicBezTo>
                    <a:pt x="41" y="19"/>
                    <a:pt x="40" y="19"/>
                    <a:pt x="40" y="19"/>
                  </a:cubicBezTo>
                  <a:cubicBezTo>
                    <a:pt x="39" y="19"/>
                    <a:pt x="38" y="19"/>
                    <a:pt x="38" y="19"/>
                  </a:cubicBezTo>
                  <a:cubicBezTo>
                    <a:pt x="37" y="19"/>
                    <a:pt x="36" y="19"/>
                    <a:pt x="35" y="20"/>
                  </a:cubicBezTo>
                  <a:cubicBezTo>
                    <a:pt x="35" y="20"/>
                    <a:pt x="34" y="20"/>
                    <a:pt x="34" y="21"/>
                  </a:cubicBezTo>
                  <a:cubicBezTo>
                    <a:pt x="34" y="21"/>
                    <a:pt x="34" y="21"/>
                    <a:pt x="33" y="22"/>
                  </a:cubicBezTo>
                  <a:cubicBezTo>
                    <a:pt x="33" y="22"/>
                    <a:pt x="33" y="23"/>
                    <a:pt x="33" y="23"/>
                  </a:cubicBezTo>
                  <a:cubicBezTo>
                    <a:pt x="34" y="24"/>
                    <a:pt x="34" y="24"/>
                    <a:pt x="34" y="25"/>
                  </a:cubicBezTo>
                  <a:cubicBezTo>
                    <a:pt x="35" y="25"/>
                    <a:pt x="35" y="26"/>
                    <a:pt x="36" y="26"/>
                  </a:cubicBezTo>
                  <a:cubicBezTo>
                    <a:pt x="36" y="26"/>
                    <a:pt x="37" y="26"/>
                    <a:pt x="38" y="27"/>
                  </a:cubicBezTo>
                  <a:cubicBezTo>
                    <a:pt x="38" y="27"/>
                    <a:pt x="39" y="27"/>
                    <a:pt x="40" y="27"/>
                  </a:cubicBezTo>
                  <a:cubicBezTo>
                    <a:pt x="41" y="27"/>
                    <a:pt x="41" y="27"/>
                    <a:pt x="42" y="28"/>
                  </a:cubicBezTo>
                  <a:cubicBezTo>
                    <a:pt x="43" y="28"/>
                    <a:pt x="43" y="28"/>
                    <a:pt x="44" y="29"/>
                  </a:cubicBezTo>
                  <a:cubicBezTo>
                    <a:pt x="45" y="29"/>
                    <a:pt x="45" y="29"/>
                    <a:pt x="46" y="30"/>
                  </a:cubicBezTo>
                  <a:cubicBezTo>
                    <a:pt x="46" y="31"/>
                    <a:pt x="46" y="32"/>
                    <a:pt x="46" y="33"/>
                  </a:cubicBezTo>
                  <a:cubicBezTo>
                    <a:pt x="47" y="34"/>
                    <a:pt x="47" y="35"/>
                    <a:pt x="4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2" name="Freeform 31"/>
            <p:cNvSpPr/>
            <p:nvPr/>
          </p:nvSpPr>
          <p:spPr bwMode="auto">
            <a:xfrm>
              <a:off x="3535426" y="1996570"/>
              <a:ext cx="178533" cy="178533"/>
            </a:xfrm>
            <a:custGeom>
              <a:avLst/>
              <a:gdLst>
                <a:gd name="T0" fmla="*/ 49 w 70"/>
                <a:gd name="T1" fmla="*/ 0 h 70"/>
                <a:gd name="T2" fmla="*/ 47 w 70"/>
                <a:gd name="T3" fmla="*/ 0 h 70"/>
                <a:gd name="T4" fmla="*/ 5 w 70"/>
                <a:gd name="T5" fmla="*/ 43 h 70"/>
                <a:gd name="T6" fmla="*/ 0 w 70"/>
                <a:gd name="T7" fmla="*/ 54 h 70"/>
                <a:gd name="T8" fmla="*/ 5 w 70"/>
                <a:gd name="T9" fmla="*/ 65 h 70"/>
                <a:gd name="T10" fmla="*/ 16 w 70"/>
                <a:gd name="T11" fmla="*/ 70 h 70"/>
                <a:gd name="T12" fmla="*/ 27 w 70"/>
                <a:gd name="T13" fmla="*/ 65 h 70"/>
                <a:gd name="T14" fmla="*/ 70 w 70"/>
                <a:gd name="T15" fmla="*/ 23 h 70"/>
                <a:gd name="T16" fmla="*/ 70 w 70"/>
                <a:gd name="T17" fmla="*/ 22 h 70"/>
                <a:gd name="T18" fmla="*/ 70 w 70"/>
                <a:gd name="T19" fmla="*/ 21 h 70"/>
                <a:gd name="T20" fmla="*/ 49 w 70"/>
                <a:gd name="T21"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0" h="70">
                  <a:moveTo>
                    <a:pt x="49" y="0"/>
                  </a:moveTo>
                  <a:cubicBezTo>
                    <a:pt x="48" y="0"/>
                    <a:pt x="48" y="0"/>
                    <a:pt x="47" y="0"/>
                  </a:cubicBezTo>
                  <a:cubicBezTo>
                    <a:pt x="5" y="43"/>
                    <a:pt x="5" y="43"/>
                    <a:pt x="5" y="43"/>
                  </a:cubicBezTo>
                  <a:cubicBezTo>
                    <a:pt x="2" y="46"/>
                    <a:pt x="0" y="50"/>
                    <a:pt x="0" y="54"/>
                  </a:cubicBezTo>
                  <a:cubicBezTo>
                    <a:pt x="0" y="58"/>
                    <a:pt x="2" y="62"/>
                    <a:pt x="5" y="65"/>
                  </a:cubicBezTo>
                  <a:cubicBezTo>
                    <a:pt x="8" y="68"/>
                    <a:pt x="12" y="70"/>
                    <a:pt x="16" y="70"/>
                  </a:cubicBezTo>
                  <a:cubicBezTo>
                    <a:pt x="20" y="70"/>
                    <a:pt x="24" y="68"/>
                    <a:pt x="27" y="65"/>
                  </a:cubicBezTo>
                  <a:cubicBezTo>
                    <a:pt x="70" y="23"/>
                    <a:pt x="70" y="23"/>
                    <a:pt x="70" y="23"/>
                  </a:cubicBezTo>
                  <a:cubicBezTo>
                    <a:pt x="70" y="23"/>
                    <a:pt x="70" y="22"/>
                    <a:pt x="70" y="22"/>
                  </a:cubicBezTo>
                  <a:cubicBezTo>
                    <a:pt x="70" y="22"/>
                    <a:pt x="70" y="21"/>
                    <a:pt x="70" y="21"/>
                  </a:cubicBezTo>
                  <a:lnTo>
                    <a:pt x="4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3" name="椭圆 2"/>
          <p:cNvSpPr/>
          <p:nvPr/>
        </p:nvSpPr>
        <p:spPr>
          <a:xfrm>
            <a:off x="7707461" y="2803471"/>
            <a:ext cx="1143000" cy="1143000"/>
          </a:xfrm>
          <a:prstGeom prst="ellipse">
            <a:avLst/>
          </a:prstGeom>
          <a:gradFill>
            <a:gsLst>
              <a:gs pos="0">
                <a:srgbClr val="88CB40"/>
              </a:gs>
              <a:gs pos="100000">
                <a:srgbClr val="25846A"/>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椭圆 3"/>
          <p:cNvSpPr/>
          <p:nvPr/>
        </p:nvSpPr>
        <p:spPr>
          <a:xfrm>
            <a:off x="720556" y="5321246"/>
            <a:ext cx="1143000" cy="1143000"/>
          </a:xfrm>
          <a:prstGeom prst="ellipse">
            <a:avLst/>
          </a:prstGeom>
          <a:gradFill>
            <a:gsLst>
              <a:gs pos="0">
                <a:srgbClr val="88CB40"/>
              </a:gs>
              <a:gs pos="100000">
                <a:srgbClr val="25846A"/>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6798776" y="5354266"/>
            <a:ext cx="1143000" cy="1143000"/>
          </a:xfrm>
          <a:prstGeom prst="ellipse">
            <a:avLst/>
          </a:prstGeom>
          <a:gradFill>
            <a:gsLst>
              <a:gs pos="0">
                <a:srgbClr val="88CB40"/>
              </a:gs>
              <a:gs pos="100000">
                <a:srgbClr val="25846A"/>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85638" y="1660471"/>
            <a:ext cx="1143000" cy="1143000"/>
          </a:xfrm>
          <a:prstGeom prst="ellipse">
            <a:avLst/>
          </a:prstGeom>
          <a:gradFill>
            <a:gsLst>
              <a:gs pos="0">
                <a:schemeClr val="tx1">
                  <a:lumMod val="50000"/>
                  <a:lumOff val="50000"/>
                </a:schemeClr>
              </a:gs>
              <a:gs pos="100000">
                <a:schemeClr val="tx1">
                  <a:lumMod val="85000"/>
                  <a:lumOff val="15000"/>
                </a:schemeClr>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椭圆 7"/>
          <p:cNvSpPr/>
          <p:nvPr/>
        </p:nvSpPr>
        <p:spPr>
          <a:xfrm>
            <a:off x="6798833" y="5354266"/>
            <a:ext cx="1143000" cy="1143000"/>
          </a:xfrm>
          <a:prstGeom prst="ellipse">
            <a:avLst/>
          </a:prstGeom>
          <a:gradFill>
            <a:gsLst>
              <a:gs pos="0">
                <a:schemeClr val="tx1">
                  <a:lumMod val="50000"/>
                  <a:lumOff val="50000"/>
                </a:schemeClr>
              </a:gs>
              <a:gs pos="100000">
                <a:schemeClr val="tx1">
                  <a:lumMod val="85000"/>
                  <a:lumOff val="15000"/>
                </a:schemeClr>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 name="组合 39"/>
          <p:cNvGrpSpPr/>
          <p:nvPr/>
        </p:nvGrpSpPr>
        <p:grpSpPr>
          <a:xfrm>
            <a:off x="8052386" y="3034527"/>
            <a:ext cx="486397" cy="494832"/>
            <a:chOff x="3535426" y="3600552"/>
            <a:chExt cx="486397" cy="494832"/>
          </a:xfrm>
          <a:solidFill>
            <a:schemeClr val="bg1"/>
          </a:solidFill>
        </p:grpSpPr>
        <p:sp>
          <p:nvSpPr>
            <p:cNvPr id="41" name="Freeform 180"/>
            <p:cNvSpPr/>
            <p:nvPr/>
          </p:nvSpPr>
          <p:spPr bwMode="auto">
            <a:xfrm>
              <a:off x="3854536" y="3600552"/>
              <a:ext cx="167287" cy="161664"/>
            </a:xfrm>
            <a:custGeom>
              <a:avLst/>
              <a:gdLst>
                <a:gd name="T0" fmla="*/ 65 w 66"/>
                <a:gd name="T1" fmla="*/ 17 h 63"/>
                <a:gd name="T2" fmla="*/ 59 w 66"/>
                <a:gd name="T3" fmla="*/ 10 h 63"/>
                <a:gd name="T4" fmla="*/ 46 w 66"/>
                <a:gd name="T5" fmla="*/ 3 h 63"/>
                <a:gd name="T6" fmla="*/ 30 w 66"/>
                <a:gd name="T7" fmla="*/ 9 h 63"/>
                <a:gd name="T8" fmla="*/ 0 w 66"/>
                <a:gd name="T9" fmla="*/ 63 h 63"/>
                <a:gd name="T10" fmla="*/ 16 w 66"/>
                <a:gd name="T11" fmla="*/ 63 h 63"/>
                <a:gd name="T12" fmla="*/ 10 w 66"/>
                <a:gd name="T13" fmla="*/ 60 h 63"/>
                <a:gd name="T14" fmla="*/ 36 w 66"/>
                <a:gd name="T15" fmla="*/ 13 h 63"/>
                <a:gd name="T16" fmla="*/ 42 w 66"/>
                <a:gd name="T17" fmla="*/ 10 h 63"/>
                <a:gd name="T18" fmla="*/ 56 w 66"/>
                <a:gd name="T19" fmla="*/ 17 h 63"/>
                <a:gd name="T20" fmla="*/ 57 w 66"/>
                <a:gd name="T21" fmla="*/ 19 h 63"/>
                <a:gd name="T22" fmla="*/ 57 w 66"/>
                <a:gd name="T23" fmla="*/ 23 h 63"/>
                <a:gd name="T24" fmla="*/ 34 w 66"/>
                <a:gd name="T25" fmla="*/ 63 h 63"/>
                <a:gd name="T26" fmla="*/ 43 w 66"/>
                <a:gd name="T27" fmla="*/ 63 h 63"/>
                <a:gd name="T28" fmla="*/ 64 w 66"/>
                <a:gd name="T29" fmla="*/ 26 h 63"/>
                <a:gd name="T30" fmla="*/ 65 w 66"/>
                <a:gd name="T31"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 h="63">
                  <a:moveTo>
                    <a:pt x="65" y="17"/>
                  </a:moveTo>
                  <a:cubicBezTo>
                    <a:pt x="64" y="14"/>
                    <a:pt x="62" y="11"/>
                    <a:pt x="59" y="10"/>
                  </a:cubicBezTo>
                  <a:cubicBezTo>
                    <a:pt x="46" y="3"/>
                    <a:pt x="46" y="3"/>
                    <a:pt x="46" y="3"/>
                  </a:cubicBezTo>
                  <a:cubicBezTo>
                    <a:pt x="40" y="0"/>
                    <a:pt x="33" y="3"/>
                    <a:pt x="30" y="9"/>
                  </a:cubicBezTo>
                  <a:cubicBezTo>
                    <a:pt x="0" y="63"/>
                    <a:pt x="0" y="63"/>
                    <a:pt x="0" y="63"/>
                  </a:cubicBezTo>
                  <a:cubicBezTo>
                    <a:pt x="16" y="63"/>
                    <a:pt x="16" y="63"/>
                    <a:pt x="16" y="63"/>
                  </a:cubicBezTo>
                  <a:cubicBezTo>
                    <a:pt x="10" y="60"/>
                    <a:pt x="10" y="60"/>
                    <a:pt x="10" y="60"/>
                  </a:cubicBezTo>
                  <a:cubicBezTo>
                    <a:pt x="36" y="13"/>
                    <a:pt x="36" y="13"/>
                    <a:pt x="36" y="13"/>
                  </a:cubicBezTo>
                  <a:cubicBezTo>
                    <a:pt x="38" y="10"/>
                    <a:pt x="40" y="9"/>
                    <a:pt x="42" y="10"/>
                  </a:cubicBezTo>
                  <a:cubicBezTo>
                    <a:pt x="56" y="17"/>
                    <a:pt x="56" y="17"/>
                    <a:pt x="56" y="17"/>
                  </a:cubicBezTo>
                  <a:cubicBezTo>
                    <a:pt x="56" y="18"/>
                    <a:pt x="57" y="18"/>
                    <a:pt x="57" y="19"/>
                  </a:cubicBezTo>
                  <a:cubicBezTo>
                    <a:pt x="57" y="20"/>
                    <a:pt x="57" y="21"/>
                    <a:pt x="57" y="23"/>
                  </a:cubicBezTo>
                  <a:cubicBezTo>
                    <a:pt x="34" y="63"/>
                    <a:pt x="34" y="63"/>
                    <a:pt x="34" y="63"/>
                  </a:cubicBezTo>
                  <a:cubicBezTo>
                    <a:pt x="43" y="63"/>
                    <a:pt x="43" y="63"/>
                    <a:pt x="43" y="63"/>
                  </a:cubicBezTo>
                  <a:cubicBezTo>
                    <a:pt x="64" y="26"/>
                    <a:pt x="64" y="26"/>
                    <a:pt x="64" y="26"/>
                  </a:cubicBezTo>
                  <a:cubicBezTo>
                    <a:pt x="65" y="23"/>
                    <a:pt x="66" y="20"/>
                    <a:pt x="6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9" name="Freeform 181"/>
            <p:cNvSpPr/>
            <p:nvPr/>
          </p:nvSpPr>
          <p:spPr bwMode="auto">
            <a:xfrm>
              <a:off x="3912173" y="3638509"/>
              <a:ext cx="68883" cy="105433"/>
            </a:xfrm>
            <a:custGeom>
              <a:avLst/>
              <a:gdLst>
                <a:gd name="T0" fmla="*/ 4 w 27"/>
                <a:gd name="T1" fmla="*/ 41 h 41"/>
                <a:gd name="T2" fmla="*/ 8 w 27"/>
                <a:gd name="T3" fmla="*/ 39 h 41"/>
                <a:gd name="T4" fmla="*/ 26 w 27"/>
                <a:gd name="T5" fmla="*/ 7 h 41"/>
                <a:gd name="T6" fmla="*/ 24 w 27"/>
                <a:gd name="T7" fmla="*/ 1 h 41"/>
                <a:gd name="T8" fmla="*/ 19 w 27"/>
                <a:gd name="T9" fmla="*/ 3 h 41"/>
                <a:gd name="T10" fmla="*/ 1 w 27"/>
                <a:gd name="T11" fmla="*/ 35 h 41"/>
                <a:gd name="T12" fmla="*/ 2 w 27"/>
                <a:gd name="T13" fmla="*/ 41 h 41"/>
                <a:gd name="T14" fmla="*/ 4 w 27"/>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41">
                  <a:moveTo>
                    <a:pt x="4" y="41"/>
                  </a:moveTo>
                  <a:cubicBezTo>
                    <a:pt x="6" y="41"/>
                    <a:pt x="7" y="40"/>
                    <a:pt x="8" y="39"/>
                  </a:cubicBezTo>
                  <a:cubicBezTo>
                    <a:pt x="26" y="7"/>
                    <a:pt x="26" y="7"/>
                    <a:pt x="26" y="7"/>
                  </a:cubicBezTo>
                  <a:cubicBezTo>
                    <a:pt x="27" y="5"/>
                    <a:pt x="26" y="2"/>
                    <a:pt x="24" y="1"/>
                  </a:cubicBezTo>
                  <a:cubicBezTo>
                    <a:pt x="22" y="0"/>
                    <a:pt x="20" y="1"/>
                    <a:pt x="19" y="3"/>
                  </a:cubicBezTo>
                  <a:cubicBezTo>
                    <a:pt x="1" y="35"/>
                    <a:pt x="1" y="35"/>
                    <a:pt x="1" y="35"/>
                  </a:cubicBezTo>
                  <a:cubicBezTo>
                    <a:pt x="0" y="37"/>
                    <a:pt x="0" y="39"/>
                    <a:pt x="2" y="41"/>
                  </a:cubicBezTo>
                  <a:cubicBezTo>
                    <a:pt x="3" y="41"/>
                    <a:pt x="4" y="41"/>
                    <a:pt x="4"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43" name="Freeform 182"/>
            <p:cNvSpPr/>
            <p:nvPr/>
          </p:nvSpPr>
          <p:spPr bwMode="auto">
            <a:xfrm>
              <a:off x="3798305" y="3772056"/>
              <a:ext cx="119491" cy="163069"/>
            </a:xfrm>
            <a:custGeom>
              <a:avLst/>
              <a:gdLst>
                <a:gd name="T0" fmla="*/ 1 w 47"/>
                <a:gd name="T1" fmla="*/ 53 h 64"/>
                <a:gd name="T2" fmla="*/ 1 w 47"/>
                <a:gd name="T3" fmla="*/ 56 h 64"/>
                <a:gd name="T4" fmla="*/ 4 w 47"/>
                <a:gd name="T5" fmla="*/ 59 h 64"/>
                <a:gd name="T6" fmla="*/ 10 w 47"/>
                <a:gd name="T7" fmla="*/ 63 h 64"/>
                <a:gd name="T8" fmla="*/ 18 w 47"/>
                <a:gd name="T9" fmla="*/ 61 h 64"/>
                <a:gd name="T10" fmla="*/ 47 w 47"/>
                <a:gd name="T11" fmla="*/ 9 h 64"/>
                <a:gd name="T12" fmla="*/ 46 w 47"/>
                <a:gd name="T13" fmla="*/ 9 h 64"/>
                <a:gd name="T14" fmla="*/ 30 w 47"/>
                <a:gd name="T15" fmla="*/ 0 h 64"/>
                <a:gd name="T16" fmla="*/ 1 w 47"/>
                <a:gd name="T17"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64">
                  <a:moveTo>
                    <a:pt x="1" y="53"/>
                  </a:moveTo>
                  <a:cubicBezTo>
                    <a:pt x="1" y="54"/>
                    <a:pt x="0" y="55"/>
                    <a:pt x="1" y="56"/>
                  </a:cubicBezTo>
                  <a:cubicBezTo>
                    <a:pt x="1" y="58"/>
                    <a:pt x="2" y="59"/>
                    <a:pt x="4" y="59"/>
                  </a:cubicBezTo>
                  <a:cubicBezTo>
                    <a:pt x="10" y="63"/>
                    <a:pt x="10" y="63"/>
                    <a:pt x="10" y="63"/>
                  </a:cubicBezTo>
                  <a:cubicBezTo>
                    <a:pt x="13" y="64"/>
                    <a:pt x="16" y="63"/>
                    <a:pt x="18" y="61"/>
                  </a:cubicBezTo>
                  <a:cubicBezTo>
                    <a:pt x="47" y="9"/>
                    <a:pt x="47" y="9"/>
                    <a:pt x="47" y="9"/>
                  </a:cubicBezTo>
                  <a:cubicBezTo>
                    <a:pt x="46" y="9"/>
                    <a:pt x="46" y="9"/>
                    <a:pt x="46" y="9"/>
                  </a:cubicBezTo>
                  <a:cubicBezTo>
                    <a:pt x="30" y="0"/>
                    <a:pt x="30" y="0"/>
                    <a:pt x="30" y="0"/>
                  </a:cubicBezTo>
                  <a:lnTo>
                    <a:pt x="1"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 name="Freeform 183"/>
            <p:cNvSpPr/>
            <p:nvPr/>
          </p:nvSpPr>
          <p:spPr bwMode="auto">
            <a:xfrm>
              <a:off x="3789870" y="3940749"/>
              <a:ext cx="26710" cy="35145"/>
            </a:xfrm>
            <a:custGeom>
              <a:avLst/>
              <a:gdLst>
                <a:gd name="T0" fmla="*/ 2 w 10"/>
                <a:gd name="T1" fmla="*/ 0 h 14"/>
                <a:gd name="T2" fmla="*/ 0 w 10"/>
                <a:gd name="T3" fmla="*/ 14 h 14"/>
                <a:gd name="T4" fmla="*/ 10 w 10"/>
                <a:gd name="T5" fmla="*/ 4 h 14"/>
                <a:gd name="T6" fmla="*/ 9 w 10"/>
                <a:gd name="T7" fmla="*/ 4 h 14"/>
                <a:gd name="T8" fmla="*/ 3 w 10"/>
                <a:gd name="T9" fmla="*/ 1 h 14"/>
                <a:gd name="T10" fmla="*/ 2 w 10"/>
                <a:gd name="T11" fmla="*/ 0 h 14"/>
              </a:gdLst>
              <a:ahLst/>
              <a:cxnLst>
                <a:cxn ang="0">
                  <a:pos x="T0" y="T1"/>
                </a:cxn>
                <a:cxn ang="0">
                  <a:pos x="T2" y="T3"/>
                </a:cxn>
                <a:cxn ang="0">
                  <a:pos x="T4" y="T5"/>
                </a:cxn>
                <a:cxn ang="0">
                  <a:pos x="T6" y="T7"/>
                </a:cxn>
                <a:cxn ang="0">
                  <a:pos x="T8" y="T9"/>
                </a:cxn>
                <a:cxn ang="0">
                  <a:pos x="T10" y="T11"/>
                </a:cxn>
              </a:cxnLst>
              <a:rect l="0" t="0" r="r" b="b"/>
              <a:pathLst>
                <a:path w="10" h="14">
                  <a:moveTo>
                    <a:pt x="2" y="0"/>
                  </a:moveTo>
                  <a:cubicBezTo>
                    <a:pt x="0" y="14"/>
                    <a:pt x="0" y="14"/>
                    <a:pt x="0" y="14"/>
                  </a:cubicBezTo>
                  <a:cubicBezTo>
                    <a:pt x="10" y="4"/>
                    <a:pt x="10" y="4"/>
                    <a:pt x="10" y="4"/>
                  </a:cubicBezTo>
                  <a:cubicBezTo>
                    <a:pt x="10" y="4"/>
                    <a:pt x="10" y="4"/>
                    <a:pt x="9" y="4"/>
                  </a:cubicBezTo>
                  <a:cubicBezTo>
                    <a:pt x="3" y="1"/>
                    <a:pt x="3" y="1"/>
                    <a:pt x="3" y="1"/>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1" name="Freeform 184"/>
            <p:cNvSpPr>
              <a:spLocks noEditPoints="1"/>
            </p:cNvSpPr>
            <p:nvPr/>
          </p:nvSpPr>
          <p:spPr bwMode="auto">
            <a:xfrm>
              <a:off x="3535426" y="3762216"/>
              <a:ext cx="454064" cy="333168"/>
            </a:xfrm>
            <a:custGeom>
              <a:avLst/>
              <a:gdLst>
                <a:gd name="T0" fmla="*/ 168 w 178"/>
                <a:gd name="T1" fmla="*/ 1 h 131"/>
                <a:gd name="T2" fmla="*/ 158 w 178"/>
                <a:gd name="T3" fmla="*/ 17 h 131"/>
                <a:gd name="T4" fmla="*/ 157 w 178"/>
                <a:gd name="T5" fmla="*/ 16 h 131"/>
                <a:gd name="T6" fmla="*/ 128 w 178"/>
                <a:gd name="T7" fmla="*/ 69 h 131"/>
                <a:gd name="T8" fmla="*/ 125 w 178"/>
                <a:gd name="T9" fmla="*/ 72 h 131"/>
                <a:gd name="T10" fmla="*/ 124 w 178"/>
                <a:gd name="T11" fmla="*/ 73 h 131"/>
                <a:gd name="T12" fmla="*/ 97 w 178"/>
                <a:gd name="T13" fmla="*/ 96 h 131"/>
                <a:gd name="T14" fmla="*/ 94 w 178"/>
                <a:gd name="T15" fmla="*/ 97 h 131"/>
                <a:gd name="T16" fmla="*/ 92 w 178"/>
                <a:gd name="T17" fmla="*/ 97 h 131"/>
                <a:gd name="T18" fmla="*/ 90 w 178"/>
                <a:gd name="T19" fmla="*/ 93 h 131"/>
                <a:gd name="T20" fmla="*/ 95 w 178"/>
                <a:gd name="T21" fmla="*/ 58 h 131"/>
                <a:gd name="T22" fmla="*/ 96 w 178"/>
                <a:gd name="T23" fmla="*/ 56 h 131"/>
                <a:gd name="T24" fmla="*/ 97 w 178"/>
                <a:gd name="T25" fmla="*/ 53 h 131"/>
                <a:gd name="T26" fmla="*/ 126 w 178"/>
                <a:gd name="T27" fmla="*/ 1 h 131"/>
                <a:gd name="T28" fmla="*/ 124 w 178"/>
                <a:gd name="T29" fmla="*/ 0 h 131"/>
                <a:gd name="T30" fmla="*/ 124 w 178"/>
                <a:gd name="T31" fmla="*/ 0 h 131"/>
                <a:gd name="T32" fmla="*/ 16 w 178"/>
                <a:gd name="T33" fmla="*/ 0 h 131"/>
                <a:gd name="T34" fmla="*/ 0 w 178"/>
                <a:gd name="T35" fmla="*/ 15 h 131"/>
                <a:gd name="T36" fmla="*/ 0 w 178"/>
                <a:gd name="T37" fmla="*/ 115 h 131"/>
                <a:gd name="T38" fmla="*/ 16 w 178"/>
                <a:gd name="T39" fmla="*/ 131 h 131"/>
                <a:gd name="T40" fmla="*/ 162 w 178"/>
                <a:gd name="T41" fmla="*/ 131 h 131"/>
                <a:gd name="T42" fmla="*/ 178 w 178"/>
                <a:gd name="T43" fmla="*/ 115 h 131"/>
                <a:gd name="T44" fmla="*/ 178 w 178"/>
                <a:gd name="T45" fmla="*/ 15 h 131"/>
                <a:gd name="T46" fmla="*/ 168 w 178"/>
                <a:gd name="T47" fmla="*/ 1 h 131"/>
                <a:gd name="T48" fmla="*/ 71 w 178"/>
                <a:gd name="T49" fmla="*/ 110 h 131"/>
                <a:gd name="T50" fmla="*/ 24 w 178"/>
                <a:gd name="T51" fmla="*/ 110 h 131"/>
                <a:gd name="T52" fmla="*/ 20 w 178"/>
                <a:gd name="T53" fmla="*/ 106 h 131"/>
                <a:gd name="T54" fmla="*/ 24 w 178"/>
                <a:gd name="T55" fmla="*/ 102 h 131"/>
                <a:gd name="T56" fmla="*/ 71 w 178"/>
                <a:gd name="T57" fmla="*/ 102 h 131"/>
                <a:gd name="T58" fmla="*/ 75 w 178"/>
                <a:gd name="T59" fmla="*/ 106 h 131"/>
                <a:gd name="T60" fmla="*/ 71 w 178"/>
                <a:gd name="T61" fmla="*/ 110 h 131"/>
                <a:gd name="T62" fmla="*/ 71 w 178"/>
                <a:gd name="T63" fmla="*/ 72 h 131"/>
                <a:gd name="T64" fmla="*/ 24 w 178"/>
                <a:gd name="T65" fmla="*/ 72 h 131"/>
                <a:gd name="T66" fmla="*/ 20 w 178"/>
                <a:gd name="T67" fmla="*/ 68 h 131"/>
                <a:gd name="T68" fmla="*/ 24 w 178"/>
                <a:gd name="T69" fmla="*/ 64 h 131"/>
                <a:gd name="T70" fmla="*/ 71 w 178"/>
                <a:gd name="T71" fmla="*/ 64 h 131"/>
                <a:gd name="T72" fmla="*/ 75 w 178"/>
                <a:gd name="T73" fmla="*/ 68 h 131"/>
                <a:gd name="T74" fmla="*/ 71 w 178"/>
                <a:gd name="T75" fmla="*/ 72 h 131"/>
                <a:gd name="T76" fmla="*/ 71 w 178"/>
                <a:gd name="T77" fmla="*/ 35 h 131"/>
                <a:gd name="T78" fmla="*/ 24 w 178"/>
                <a:gd name="T79" fmla="*/ 35 h 131"/>
                <a:gd name="T80" fmla="*/ 20 w 178"/>
                <a:gd name="T81" fmla="*/ 31 h 131"/>
                <a:gd name="T82" fmla="*/ 24 w 178"/>
                <a:gd name="T83" fmla="*/ 27 h 131"/>
                <a:gd name="T84" fmla="*/ 71 w 178"/>
                <a:gd name="T85" fmla="*/ 27 h 131"/>
                <a:gd name="T86" fmla="*/ 75 w 178"/>
                <a:gd name="T87" fmla="*/ 31 h 131"/>
                <a:gd name="T88" fmla="*/ 71 w 178"/>
                <a:gd name="T89" fmla="*/ 3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8" h="131">
                  <a:moveTo>
                    <a:pt x="168" y="1"/>
                  </a:moveTo>
                  <a:cubicBezTo>
                    <a:pt x="158" y="17"/>
                    <a:pt x="158" y="17"/>
                    <a:pt x="158" y="17"/>
                  </a:cubicBezTo>
                  <a:cubicBezTo>
                    <a:pt x="157" y="16"/>
                    <a:pt x="157" y="16"/>
                    <a:pt x="157" y="16"/>
                  </a:cubicBezTo>
                  <a:cubicBezTo>
                    <a:pt x="128" y="69"/>
                    <a:pt x="128" y="69"/>
                    <a:pt x="128" y="69"/>
                  </a:cubicBezTo>
                  <a:cubicBezTo>
                    <a:pt x="127" y="70"/>
                    <a:pt x="126" y="71"/>
                    <a:pt x="125" y="72"/>
                  </a:cubicBezTo>
                  <a:cubicBezTo>
                    <a:pt x="125" y="72"/>
                    <a:pt x="125" y="73"/>
                    <a:pt x="124" y="73"/>
                  </a:cubicBezTo>
                  <a:cubicBezTo>
                    <a:pt x="97" y="96"/>
                    <a:pt x="97" y="96"/>
                    <a:pt x="97" y="96"/>
                  </a:cubicBezTo>
                  <a:cubicBezTo>
                    <a:pt x="96" y="97"/>
                    <a:pt x="95" y="97"/>
                    <a:pt x="94" y="97"/>
                  </a:cubicBezTo>
                  <a:cubicBezTo>
                    <a:pt x="94" y="97"/>
                    <a:pt x="93" y="97"/>
                    <a:pt x="92" y="97"/>
                  </a:cubicBezTo>
                  <a:cubicBezTo>
                    <a:pt x="91" y="96"/>
                    <a:pt x="90" y="94"/>
                    <a:pt x="90" y="93"/>
                  </a:cubicBezTo>
                  <a:cubicBezTo>
                    <a:pt x="95" y="58"/>
                    <a:pt x="95" y="58"/>
                    <a:pt x="95" y="58"/>
                  </a:cubicBezTo>
                  <a:cubicBezTo>
                    <a:pt x="95" y="57"/>
                    <a:pt x="96" y="57"/>
                    <a:pt x="96" y="56"/>
                  </a:cubicBezTo>
                  <a:cubicBezTo>
                    <a:pt x="96" y="55"/>
                    <a:pt x="97" y="54"/>
                    <a:pt x="97" y="53"/>
                  </a:cubicBezTo>
                  <a:cubicBezTo>
                    <a:pt x="126" y="1"/>
                    <a:pt x="126" y="1"/>
                    <a:pt x="126" y="1"/>
                  </a:cubicBezTo>
                  <a:cubicBezTo>
                    <a:pt x="124" y="0"/>
                    <a:pt x="124" y="0"/>
                    <a:pt x="124" y="0"/>
                  </a:cubicBezTo>
                  <a:cubicBezTo>
                    <a:pt x="124" y="0"/>
                    <a:pt x="124" y="0"/>
                    <a:pt x="124" y="0"/>
                  </a:cubicBezTo>
                  <a:cubicBezTo>
                    <a:pt x="16" y="0"/>
                    <a:pt x="16" y="0"/>
                    <a:pt x="16" y="0"/>
                  </a:cubicBezTo>
                  <a:cubicBezTo>
                    <a:pt x="7" y="0"/>
                    <a:pt x="0" y="7"/>
                    <a:pt x="0" y="15"/>
                  </a:cubicBezTo>
                  <a:cubicBezTo>
                    <a:pt x="0" y="115"/>
                    <a:pt x="0" y="115"/>
                    <a:pt x="0" y="115"/>
                  </a:cubicBezTo>
                  <a:cubicBezTo>
                    <a:pt x="0" y="124"/>
                    <a:pt x="7" y="131"/>
                    <a:pt x="16" y="131"/>
                  </a:cubicBezTo>
                  <a:cubicBezTo>
                    <a:pt x="162" y="131"/>
                    <a:pt x="162" y="131"/>
                    <a:pt x="162" y="131"/>
                  </a:cubicBezTo>
                  <a:cubicBezTo>
                    <a:pt x="171" y="131"/>
                    <a:pt x="178" y="124"/>
                    <a:pt x="178" y="115"/>
                  </a:cubicBezTo>
                  <a:cubicBezTo>
                    <a:pt x="178" y="15"/>
                    <a:pt x="178" y="15"/>
                    <a:pt x="178" y="15"/>
                  </a:cubicBezTo>
                  <a:cubicBezTo>
                    <a:pt x="178" y="9"/>
                    <a:pt x="174" y="3"/>
                    <a:pt x="168" y="1"/>
                  </a:cubicBezTo>
                  <a:close/>
                  <a:moveTo>
                    <a:pt x="71" y="110"/>
                  </a:moveTo>
                  <a:cubicBezTo>
                    <a:pt x="24" y="110"/>
                    <a:pt x="24" y="110"/>
                    <a:pt x="24" y="110"/>
                  </a:cubicBezTo>
                  <a:cubicBezTo>
                    <a:pt x="22" y="110"/>
                    <a:pt x="20" y="108"/>
                    <a:pt x="20" y="106"/>
                  </a:cubicBezTo>
                  <a:cubicBezTo>
                    <a:pt x="20" y="104"/>
                    <a:pt x="22" y="102"/>
                    <a:pt x="24" y="102"/>
                  </a:cubicBezTo>
                  <a:cubicBezTo>
                    <a:pt x="71" y="102"/>
                    <a:pt x="71" y="102"/>
                    <a:pt x="71" y="102"/>
                  </a:cubicBezTo>
                  <a:cubicBezTo>
                    <a:pt x="74" y="102"/>
                    <a:pt x="75" y="104"/>
                    <a:pt x="75" y="106"/>
                  </a:cubicBezTo>
                  <a:cubicBezTo>
                    <a:pt x="75" y="108"/>
                    <a:pt x="74" y="110"/>
                    <a:pt x="71" y="110"/>
                  </a:cubicBezTo>
                  <a:close/>
                  <a:moveTo>
                    <a:pt x="71" y="72"/>
                  </a:moveTo>
                  <a:cubicBezTo>
                    <a:pt x="24" y="72"/>
                    <a:pt x="24" y="72"/>
                    <a:pt x="24" y="72"/>
                  </a:cubicBezTo>
                  <a:cubicBezTo>
                    <a:pt x="22" y="72"/>
                    <a:pt x="20" y="71"/>
                    <a:pt x="20" y="68"/>
                  </a:cubicBezTo>
                  <a:cubicBezTo>
                    <a:pt x="20" y="66"/>
                    <a:pt x="22" y="64"/>
                    <a:pt x="24" y="64"/>
                  </a:cubicBezTo>
                  <a:cubicBezTo>
                    <a:pt x="71" y="64"/>
                    <a:pt x="71" y="64"/>
                    <a:pt x="71" y="64"/>
                  </a:cubicBezTo>
                  <a:cubicBezTo>
                    <a:pt x="74" y="64"/>
                    <a:pt x="75" y="66"/>
                    <a:pt x="75" y="68"/>
                  </a:cubicBezTo>
                  <a:cubicBezTo>
                    <a:pt x="75" y="71"/>
                    <a:pt x="74" y="72"/>
                    <a:pt x="71" y="72"/>
                  </a:cubicBezTo>
                  <a:close/>
                  <a:moveTo>
                    <a:pt x="71" y="35"/>
                  </a:moveTo>
                  <a:cubicBezTo>
                    <a:pt x="24" y="35"/>
                    <a:pt x="24" y="35"/>
                    <a:pt x="24" y="35"/>
                  </a:cubicBezTo>
                  <a:cubicBezTo>
                    <a:pt x="22" y="35"/>
                    <a:pt x="20" y="33"/>
                    <a:pt x="20" y="31"/>
                  </a:cubicBezTo>
                  <a:cubicBezTo>
                    <a:pt x="20" y="29"/>
                    <a:pt x="22" y="27"/>
                    <a:pt x="24" y="27"/>
                  </a:cubicBezTo>
                  <a:cubicBezTo>
                    <a:pt x="71" y="27"/>
                    <a:pt x="71" y="27"/>
                    <a:pt x="71" y="27"/>
                  </a:cubicBezTo>
                  <a:cubicBezTo>
                    <a:pt x="74" y="27"/>
                    <a:pt x="75" y="29"/>
                    <a:pt x="75" y="31"/>
                  </a:cubicBezTo>
                  <a:cubicBezTo>
                    <a:pt x="75" y="33"/>
                    <a:pt x="74" y="35"/>
                    <a:pt x="71"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2" name="Freeform 185"/>
            <p:cNvSpPr/>
            <p:nvPr/>
          </p:nvSpPr>
          <p:spPr bwMode="auto">
            <a:xfrm>
              <a:off x="3899520" y="3763622"/>
              <a:ext cx="40768" cy="15464"/>
            </a:xfrm>
            <a:custGeom>
              <a:avLst/>
              <a:gdLst>
                <a:gd name="T0" fmla="*/ 13 w 29"/>
                <a:gd name="T1" fmla="*/ 6 h 11"/>
                <a:gd name="T2" fmla="*/ 22 w 29"/>
                <a:gd name="T3" fmla="*/ 11 h 11"/>
                <a:gd name="T4" fmla="*/ 29 w 29"/>
                <a:gd name="T5" fmla="*/ 0 h 11"/>
                <a:gd name="T6" fmla="*/ 0 w 29"/>
                <a:gd name="T7" fmla="*/ 0 h 11"/>
                <a:gd name="T8" fmla="*/ 13 w 29"/>
                <a:gd name="T9" fmla="*/ 6 h 11"/>
              </a:gdLst>
              <a:ahLst/>
              <a:cxnLst>
                <a:cxn ang="0">
                  <a:pos x="T0" y="T1"/>
                </a:cxn>
                <a:cxn ang="0">
                  <a:pos x="T2" y="T3"/>
                </a:cxn>
                <a:cxn ang="0">
                  <a:pos x="T4" y="T5"/>
                </a:cxn>
                <a:cxn ang="0">
                  <a:pos x="T6" y="T7"/>
                </a:cxn>
                <a:cxn ang="0">
                  <a:pos x="T8" y="T9"/>
                </a:cxn>
              </a:cxnLst>
              <a:rect l="0" t="0" r="r" b="b"/>
              <a:pathLst>
                <a:path w="29" h="11">
                  <a:moveTo>
                    <a:pt x="13" y="6"/>
                  </a:moveTo>
                  <a:lnTo>
                    <a:pt x="22" y="11"/>
                  </a:lnTo>
                  <a:lnTo>
                    <a:pt x="29" y="0"/>
                  </a:lnTo>
                  <a:lnTo>
                    <a:pt x="0" y="0"/>
                  </a:lnTo>
                  <a:lnTo>
                    <a:pt x="13"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nvGrpSpPr>
          <p:cNvPr id="13" name="组合 12"/>
          <p:cNvGrpSpPr/>
          <p:nvPr/>
        </p:nvGrpSpPr>
        <p:grpSpPr>
          <a:xfrm>
            <a:off x="1046329" y="5628842"/>
            <a:ext cx="492019" cy="492019"/>
            <a:chOff x="7766793" y="5529269"/>
            <a:chExt cx="492019" cy="492019"/>
          </a:xfrm>
          <a:solidFill>
            <a:schemeClr val="bg1"/>
          </a:solidFill>
        </p:grpSpPr>
        <p:sp>
          <p:nvSpPr>
            <p:cNvPr id="14" name="Oval 23"/>
            <p:cNvSpPr>
              <a:spLocks noChangeArrowheads="1"/>
            </p:cNvSpPr>
            <p:nvPr/>
          </p:nvSpPr>
          <p:spPr bwMode="auto">
            <a:xfrm>
              <a:off x="7960790" y="5530675"/>
              <a:ext cx="104027" cy="10824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5" name="Freeform 24"/>
            <p:cNvSpPr>
              <a:spLocks noEditPoints="1"/>
            </p:cNvSpPr>
            <p:nvPr/>
          </p:nvSpPr>
          <p:spPr bwMode="auto">
            <a:xfrm>
              <a:off x="7957978" y="5529269"/>
              <a:ext cx="109650" cy="111056"/>
            </a:xfrm>
            <a:custGeom>
              <a:avLst/>
              <a:gdLst>
                <a:gd name="T0" fmla="*/ 22 w 43"/>
                <a:gd name="T1" fmla="*/ 44 h 44"/>
                <a:gd name="T2" fmla="*/ 0 w 43"/>
                <a:gd name="T3" fmla="*/ 22 h 44"/>
                <a:gd name="T4" fmla="*/ 22 w 43"/>
                <a:gd name="T5" fmla="*/ 0 h 44"/>
                <a:gd name="T6" fmla="*/ 43 w 43"/>
                <a:gd name="T7" fmla="*/ 22 h 44"/>
                <a:gd name="T8" fmla="*/ 22 w 43"/>
                <a:gd name="T9" fmla="*/ 44 h 44"/>
                <a:gd name="T10" fmla="*/ 22 w 43"/>
                <a:gd name="T11" fmla="*/ 2 h 44"/>
                <a:gd name="T12" fmla="*/ 2 w 43"/>
                <a:gd name="T13" fmla="*/ 22 h 44"/>
                <a:gd name="T14" fmla="*/ 22 w 43"/>
                <a:gd name="T15" fmla="*/ 42 h 44"/>
                <a:gd name="T16" fmla="*/ 41 w 43"/>
                <a:gd name="T17" fmla="*/ 22 h 44"/>
                <a:gd name="T18" fmla="*/ 22 w 43"/>
                <a:gd name="T19"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4">
                  <a:moveTo>
                    <a:pt x="22" y="44"/>
                  </a:moveTo>
                  <a:cubicBezTo>
                    <a:pt x="9" y="44"/>
                    <a:pt x="0" y="34"/>
                    <a:pt x="0" y="22"/>
                  </a:cubicBezTo>
                  <a:cubicBezTo>
                    <a:pt x="0" y="10"/>
                    <a:pt x="9" y="0"/>
                    <a:pt x="22" y="0"/>
                  </a:cubicBezTo>
                  <a:cubicBezTo>
                    <a:pt x="34" y="0"/>
                    <a:pt x="43" y="10"/>
                    <a:pt x="43" y="22"/>
                  </a:cubicBezTo>
                  <a:cubicBezTo>
                    <a:pt x="43" y="34"/>
                    <a:pt x="34" y="44"/>
                    <a:pt x="22" y="44"/>
                  </a:cubicBezTo>
                  <a:close/>
                  <a:moveTo>
                    <a:pt x="22" y="2"/>
                  </a:moveTo>
                  <a:cubicBezTo>
                    <a:pt x="11" y="2"/>
                    <a:pt x="2" y="11"/>
                    <a:pt x="2" y="22"/>
                  </a:cubicBezTo>
                  <a:cubicBezTo>
                    <a:pt x="2" y="33"/>
                    <a:pt x="11" y="42"/>
                    <a:pt x="22" y="42"/>
                  </a:cubicBezTo>
                  <a:cubicBezTo>
                    <a:pt x="33" y="42"/>
                    <a:pt x="41" y="33"/>
                    <a:pt x="41" y="22"/>
                  </a:cubicBezTo>
                  <a:cubicBezTo>
                    <a:pt x="41" y="11"/>
                    <a:pt x="33" y="2"/>
                    <a:pt x="2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6" name="Freeform 25"/>
            <p:cNvSpPr/>
            <p:nvPr/>
          </p:nvSpPr>
          <p:spPr bwMode="auto">
            <a:xfrm>
              <a:off x="7883472" y="5661411"/>
              <a:ext cx="257256" cy="150418"/>
            </a:xfrm>
            <a:custGeom>
              <a:avLst/>
              <a:gdLst>
                <a:gd name="T0" fmla="*/ 51 w 101"/>
                <a:gd name="T1" fmla="*/ 0 h 59"/>
                <a:gd name="T2" fmla="*/ 0 w 101"/>
                <a:gd name="T3" fmla="*/ 59 h 59"/>
                <a:gd name="T4" fmla="*/ 101 w 101"/>
                <a:gd name="T5" fmla="*/ 59 h 59"/>
                <a:gd name="T6" fmla="*/ 51 w 101"/>
                <a:gd name="T7" fmla="*/ 0 h 59"/>
              </a:gdLst>
              <a:ahLst/>
              <a:cxnLst>
                <a:cxn ang="0">
                  <a:pos x="T0" y="T1"/>
                </a:cxn>
                <a:cxn ang="0">
                  <a:pos x="T2" y="T3"/>
                </a:cxn>
                <a:cxn ang="0">
                  <a:pos x="T4" y="T5"/>
                </a:cxn>
                <a:cxn ang="0">
                  <a:pos x="T6" y="T7"/>
                </a:cxn>
              </a:cxnLst>
              <a:rect l="0" t="0" r="r" b="b"/>
              <a:pathLst>
                <a:path w="101" h="59">
                  <a:moveTo>
                    <a:pt x="51" y="0"/>
                  </a:moveTo>
                  <a:cubicBezTo>
                    <a:pt x="22" y="0"/>
                    <a:pt x="0" y="26"/>
                    <a:pt x="0" y="59"/>
                  </a:cubicBezTo>
                  <a:cubicBezTo>
                    <a:pt x="101" y="59"/>
                    <a:pt x="101" y="59"/>
                    <a:pt x="101" y="59"/>
                  </a:cubicBezTo>
                  <a:cubicBezTo>
                    <a:pt x="101" y="26"/>
                    <a:pt x="79" y="0"/>
                    <a:pt x="5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7" name="Freeform 26"/>
            <p:cNvSpPr>
              <a:spLocks noEditPoints="1"/>
            </p:cNvSpPr>
            <p:nvPr/>
          </p:nvSpPr>
          <p:spPr bwMode="auto">
            <a:xfrm>
              <a:off x="7882067" y="5658599"/>
              <a:ext cx="261473" cy="156041"/>
            </a:xfrm>
            <a:custGeom>
              <a:avLst/>
              <a:gdLst>
                <a:gd name="T0" fmla="*/ 102 w 103"/>
                <a:gd name="T1" fmla="*/ 61 h 61"/>
                <a:gd name="T2" fmla="*/ 1 w 103"/>
                <a:gd name="T3" fmla="*/ 61 h 61"/>
                <a:gd name="T4" fmla="*/ 0 w 103"/>
                <a:gd name="T5" fmla="*/ 60 h 61"/>
                <a:gd name="T6" fmla="*/ 52 w 103"/>
                <a:gd name="T7" fmla="*/ 0 h 61"/>
                <a:gd name="T8" fmla="*/ 103 w 103"/>
                <a:gd name="T9" fmla="*/ 60 h 61"/>
                <a:gd name="T10" fmla="*/ 102 w 103"/>
                <a:gd name="T11" fmla="*/ 61 h 61"/>
                <a:gd name="T12" fmla="*/ 2 w 103"/>
                <a:gd name="T13" fmla="*/ 59 h 61"/>
                <a:gd name="T14" fmla="*/ 101 w 103"/>
                <a:gd name="T15" fmla="*/ 59 h 61"/>
                <a:gd name="T16" fmla="*/ 52 w 103"/>
                <a:gd name="T17" fmla="*/ 2 h 61"/>
                <a:gd name="T18" fmla="*/ 2 w 103"/>
                <a:gd name="T19" fmla="*/ 5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61">
                  <a:moveTo>
                    <a:pt x="102" y="61"/>
                  </a:moveTo>
                  <a:cubicBezTo>
                    <a:pt x="1" y="61"/>
                    <a:pt x="1" y="61"/>
                    <a:pt x="1" y="61"/>
                  </a:cubicBezTo>
                  <a:cubicBezTo>
                    <a:pt x="0" y="61"/>
                    <a:pt x="0" y="61"/>
                    <a:pt x="0" y="60"/>
                  </a:cubicBezTo>
                  <a:cubicBezTo>
                    <a:pt x="0" y="27"/>
                    <a:pt x="23" y="0"/>
                    <a:pt x="52" y="0"/>
                  </a:cubicBezTo>
                  <a:cubicBezTo>
                    <a:pt x="80" y="0"/>
                    <a:pt x="103" y="27"/>
                    <a:pt x="103" y="60"/>
                  </a:cubicBezTo>
                  <a:cubicBezTo>
                    <a:pt x="103" y="61"/>
                    <a:pt x="103" y="61"/>
                    <a:pt x="102" y="61"/>
                  </a:cubicBezTo>
                  <a:close/>
                  <a:moveTo>
                    <a:pt x="2" y="59"/>
                  </a:moveTo>
                  <a:cubicBezTo>
                    <a:pt x="101" y="59"/>
                    <a:pt x="101" y="59"/>
                    <a:pt x="101" y="59"/>
                  </a:cubicBezTo>
                  <a:cubicBezTo>
                    <a:pt x="101" y="27"/>
                    <a:pt x="79" y="2"/>
                    <a:pt x="52" y="2"/>
                  </a:cubicBezTo>
                  <a:cubicBezTo>
                    <a:pt x="24" y="2"/>
                    <a:pt x="2" y="27"/>
                    <a:pt x="2"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8" name="Freeform 27"/>
            <p:cNvSpPr/>
            <p:nvPr/>
          </p:nvSpPr>
          <p:spPr bwMode="auto">
            <a:xfrm>
              <a:off x="7769605" y="5827292"/>
              <a:ext cx="486396" cy="188373"/>
            </a:xfrm>
            <a:custGeom>
              <a:avLst/>
              <a:gdLst>
                <a:gd name="T0" fmla="*/ 191 w 191"/>
                <a:gd name="T1" fmla="*/ 21 h 74"/>
                <a:gd name="T2" fmla="*/ 147 w 191"/>
                <a:gd name="T3" fmla="*/ 8 h 74"/>
                <a:gd name="T4" fmla="*/ 92 w 191"/>
                <a:gd name="T5" fmla="*/ 8 h 74"/>
                <a:gd name="T6" fmla="*/ 92 w 191"/>
                <a:gd name="T7" fmla="*/ 8 h 74"/>
                <a:gd name="T8" fmla="*/ 49 w 191"/>
                <a:gd name="T9" fmla="*/ 10 h 74"/>
                <a:gd name="T10" fmla="*/ 39 w 191"/>
                <a:gd name="T11" fmla="*/ 21 h 74"/>
                <a:gd name="T12" fmla="*/ 51 w 191"/>
                <a:gd name="T13" fmla="*/ 30 h 74"/>
                <a:gd name="T14" fmla="*/ 90 w 191"/>
                <a:gd name="T15" fmla="*/ 29 h 74"/>
                <a:gd name="T16" fmla="*/ 112 w 191"/>
                <a:gd name="T17" fmla="*/ 43 h 74"/>
                <a:gd name="T18" fmla="*/ 102 w 191"/>
                <a:gd name="T19" fmla="*/ 49 h 74"/>
                <a:gd name="T20" fmla="*/ 46 w 191"/>
                <a:gd name="T21" fmla="*/ 46 h 74"/>
                <a:gd name="T22" fmla="*/ 22 w 191"/>
                <a:gd name="T23" fmla="*/ 9 h 74"/>
                <a:gd name="T24" fmla="*/ 10 w 191"/>
                <a:gd name="T25" fmla="*/ 0 h 74"/>
                <a:gd name="T26" fmla="*/ 1 w 191"/>
                <a:gd name="T27" fmla="*/ 12 h 74"/>
                <a:gd name="T28" fmla="*/ 35 w 191"/>
                <a:gd name="T29" fmla="*/ 64 h 74"/>
                <a:gd name="T30" fmla="*/ 74 w 191"/>
                <a:gd name="T31" fmla="*/ 74 h 74"/>
                <a:gd name="T32" fmla="*/ 115 w 191"/>
                <a:gd name="T33" fmla="*/ 67 h 74"/>
                <a:gd name="T34" fmla="*/ 188 w 191"/>
                <a:gd name="T35" fmla="*/ 59 h 74"/>
                <a:gd name="T36" fmla="*/ 191 w 191"/>
                <a:gd name="T37" fmla="*/ 59 h 74"/>
                <a:gd name="T38" fmla="*/ 191 w 191"/>
                <a:gd name="T39"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1" h="74">
                  <a:moveTo>
                    <a:pt x="191" y="21"/>
                  </a:moveTo>
                  <a:cubicBezTo>
                    <a:pt x="180" y="17"/>
                    <a:pt x="155" y="8"/>
                    <a:pt x="147" y="8"/>
                  </a:cubicBezTo>
                  <a:cubicBezTo>
                    <a:pt x="137" y="8"/>
                    <a:pt x="92" y="8"/>
                    <a:pt x="92" y="8"/>
                  </a:cubicBezTo>
                  <a:cubicBezTo>
                    <a:pt x="92" y="8"/>
                    <a:pt x="92" y="8"/>
                    <a:pt x="92" y="8"/>
                  </a:cubicBezTo>
                  <a:cubicBezTo>
                    <a:pt x="79" y="8"/>
                    <a:pt x="63" y="9"/>
                    <a:pt x="49" y="10"/>
                  </a:cubicBezTo>
                  <a:cubicBezTo>
                    <a:pt x="43" y="10"/>
                    <a:pt x="39" y="15"/>
                    <a:pt x="39" y="21"/>
                  </a:cubicBezTo>
                  <a:cubicBezTo>
                    <a:pt x="40" y="27"/>
                    <a:pt x="45" y="31"/>
                    <a:pt x="51" y="30"/>
                  </a:cubicBezTo>
                  <a:cubicBezTo>
                    <a:pt x="64" y="29"/>
                    <a:pt x="79" y="29"/>
                    <a:pt x="90" y="29"/>
                  </a:cubicBezTo>
                  <a:cubicBezTo>
                    <a:pt x="97" y="32"/>
                    <a:pt x="109" y="37"/>
                    <a:pt x="112" y="43"/>
                  </a:cubicBezTo>
                  <a:cubicBezTo>
                    <a:pt x="112" y="43"/>
                    <a:pt x="107" y="46"/>
                    <a:pt x="102" y="49"/>
                  </a:cubicBezTo>
                  <a:cubicBezTo>
                    <a:pt x="79" y="55"/>
                    <a:pt x="60" y="54"/>
                    <a:pt x="46" y="46"/>
                  </a:cubicBezTo>
                  <a:cubicBezTo>
                    <a:pt x="26" y="34"/>
                    <a:pt x="22" y="10"/>
                    <a:pt x="22" y="9"/>
                  </a:cubicBezTo>
                  <a:cubicBezTo>
                    <a:pt x="22" y="4"/>
                    <a:pt x="16" y="0"/>
                    <a:pt x="10" y="0"/>
                  </a:cubicBezTo>
                  <a:cubicBezTo>
                    <a:pt x="4" y="1"/>
                    <a:pt x="0" y="6"/>
                    <a:pt x="1" y="12"/>
                  </a:cubicBezTo>
                  <a:cubicBezTo>
                    <a:pt x="1" y="13"/>
                    <a:pt x="6" y="46"/>
                    <a:pt x="35" y="64"/>
                  </a:cubicBezTo>
                  <a:cubicBezTo>
                    <a:pt x="46" y="70"/>
                    <a:pt x="59" y="74"/>
                    <a:pt x="74" y="74"/>
                  </a:cubicBezTo>
                  <a:cubicBezTo>
                    <a:pt x="87" y="74"/>
                    <a:pt x="101" y="71"/>
                    <a:pt x="115" y="67"/>
                  </a:cubicBezTo>
                  <a:cubicBezTo>
                    <a:pt x="131" y="64"/>
                    <a:pt x="172" y="57"/>
                    <a:pt x="188" y="59"/>
                  </a:cubicBezTo>
                  <a:cubicBezTo>
                    <a:pt x="189" y="59"/>
                    <a:pt x="190" y="59"/>
                    <a:pt x="191" y="59"/>
                  </a:cubicBezTo>
                  <a:lnTo>
                    <a:pt x="191"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3" name="Freeform 28"/>
            <p:cNvSpPr>
              <a:spLocks noEditPoints="1"/>
            </p:cNvSpPr>
            <p:nvPr/>
          </p:nvSpPr>
          <p:spPr bwMode="auto">
            <a:xfrm>
              <a:off x="7766793" y="5821669"/>
              <a:ext cx="492019" cy="199619"/>
            </a:xfrm>
            <a:custGeom>
              <a:avLst/>
              <a:gdLst>
                <a:gd name="T0" fmla="*/ 75 w 193"/>
                <a:gd name="T1" fmla="*/ 77 h 78"/>
                <a:gd name="T2" fmla="*/ 35 w 193"/>
                <a:gd name="T3" fmla="*/ 66 h 78"/>
                <a:gd name="T4" fmla="*/ 1 w 193"/>
                <a:gd name="T5" fmla="*/ 14 h 78"/>
                <a:gd name="T6" fmla="*/ 3 w 193"/>
                <a:gd name="T7" fmla="*/ 6 h 78"/>
                <a:gd name="T8" fmla="*/ 11 w 193"/>
                <a:gd name="T9" fmla="*/ 1 h 78"/>
                <a:gd name="T10" fmla="*/ 24 w 193"/>
                <a:gd name="T11" fmla="*/ 11 h 78"/>
                <a:gd name="T12" fmla="*/ 48 w 193"/>
                <a:gd name="T13" fmla="*/ 47 h 78"/>
                <a:gd name="T14" fmla="*/ 102 w 193"/>
                <a:gd name="T15" fmla="*/ 50 h 78"/>
                <a:gd name="T16" fmla="*/ 111 w 193"/>
                <a:gd name="T17" fmla="*/ 44 h 78"/>
                <a:gd name="T18" fmla="*/ 91 w 193"/>
                <a:gd name="T19" fmla="*/ 32 h 78"/>
                <a:gd name="T20" fmla="*/ 52 w 193"/>
                <a:gd name="T21" fmla="*/ 33 h 78"/>
                <a:gd name="T22" fmla="*/ 39 w 193"/>
                <a:gd name="T23" fmla="*/ 23 h 78"/>
                <a:gd name="T24" fmla="*/ 42 w 193"/>
                <a:gd name="T25" fmla="*/ 15 h 78"/>
                <a:gd name="T26" fmla="*/ 50 w 193"/>
                <a:gd name="T27" fmla="*/ 11 h 78"/>
                <a:gd name="T28" fmla="*/ 91 w 193"/>
                <a:gd name="T29" fmla="*/ 9 h 78"/>
                <a:gd name="T30" fmla="*/ 93 w 193"/>
                <a:gd name="T31" fmla="*/ 9 h 78"/>
                <a:gd name="T32" fmla="*/ 93 w 193"/>
                <a:gd name="T33" fmla="*/ 9 h 78"/>
                <a:gd name="T34" fmla="*/ 93 w 193"/>
                <a:gd name="T35" fmla="*/ 9 h 78"/>
                <a:gd name="T36" fmla="*/ 129 w 193"/>
                <a:gd name="T37" fmla="*/ 9 h 78"/>
                <a:gd name="T38" fmla="*/ 148 w 193"/>
                <a:gd name="T39" fmla="*/ 9 h 78"/>
                <a:gd name="T40" fmla="*/ 148 w 193"/>
                <a:gd name="T41" fmla="*/ 9 h 78"/>
                <a:gd name="T42" fmla="*/ 192 w 193"/>
                <a:gd name="T43" fmla="*/ 22 h 78"/>
                <a:gd name="T44" fmla="*/ 193 w 193"/>
                <a:gd name="T45" fmla="*/ 23 h 78"/>
                <a:gd name="T46" fmla="*/ 193 w 193"/>
                <a:gd name="T47" fmla="*/ 61 h 78"/>
                <a:gd name="T48" fmla="*/ 192 w 193"/>
                <a:gd name="T49" fmla="*/ 62 h 78"/>
                <a:gd name="T50" fmla="*/ 189 w 193"/>
                <a:gd name="T51" fmla="*/ 62 h 78"/>
                <a:gd name="T52" fmla="*/ 182 w 193"/>
                <a:gd name="T53" fmla="*/ 61 h 78"/>
                <a:gd name="T54" fmla="*/ 117 w 193"/>
                <a:gd name="T55" fmla="*/ 70 h 78"/>
                <a:gd name="T56" fmla="*/ 75 w 193"/>
                <a:gd name="T57" fmla="*/ 77 h 78"/>
                <a:gd name="T58" fmla="*/ 13 w 193"/>
                <a:gd name="T59" fmla="*/ 3 h 78"/>
                <a:gd name="T60" fmla="*/ 11 w 193"/>
                <a:gd name="T61" fmla="*/ 3 h 78"/>
                <a:gd name="T62" fmla="*/ 4 w 193"/>
                <a:gd name="T63" fmla="*/ 7 h 78"/>
                <a:gd name="T64" fmla="*/ 3 w 193"/>
                <a:gd name="T65" fmla="*/ 14 h 78"/>
                <a:gd name="T66" fmla="*/ 36 w 193"/>
                <a:gd name="T67" fmla="*/ 65 h 78"/>
                <a:gd name="T68" fmla="*/ 116 w 193"/>
                <a:gd name="T69" fmla="*/ 68 h 78"/>
                <a:gd name="T70" fmla="*/ 182 w 193"/>
                <a:gd name="T71" fmla="*/ 59 h 78"/>
                <a:gd name="T72" fmla="*/ 189 w 193"/>
                <a:gd name="T73" fmla="*/ 60 h 78"/>
                <a:gd name="T74" fmla="*/ 191 w 193"/>
                <a:gd name="T75" fmla="*/ 60 h 78"/>
                <a:gd name="T76" fmla="*/ 191 w 193"/>
                <a:gd name="T77" fmla="*/ 24 h 78"/>
                <a:gd name="T78" fmla="*/ 148 w 193"/>
                <a:gd name="T79" fmla="*/ 11 h 78"/>
                <a:gd name="T80" fmla="*/ 129 w 193"/>
                <a:gd name="T81" fmla="*/ 11 h 78"/>
                <a:gd name="T82" fmla="*/ 93 w 193"/>
                <a:gd name="T83" fmla="*/ 11 h 78"/>
                <a:gd name="T84" fmla="*/ 93 w 193"/>
                <a:gd name="T85" fmla="*/ 11 h 78"/>
                <a:gd name="T86" fmla="*/ 93 w 193"/>
                <a:gd name="T87" fmla="*/ 11 h 78"/>
                <a:gd name="T88" fmla="*/ 91 w 193"/>
                <a:gd name="T89" fmla="*/ 11 h 78"/>
                <a:gd name="T90" fmla="*/ 50 w 193"/>
                <a:gd name="T91" fmla="*/ 13 h 78"/>
                <a:gd name="T92" fmla="*/ 43 w 193"/>
                <a:gd name="T93" fmla="*/ 16 h 78"/>
                <a:gd name="T94" fmla="*/ 41 w 193"/>
                <a:gd name="T95" fmla="*/ 23 h 78"/>
                <a:gd name="T96" fmla="*/ 52 w 193"/>
                <a:gd name="T97" fmla="*/ 31 h 78"/>
                <a:gd name="T98" fmla="*/ 91 w 193"/>
                <a:gd name="T99" fmla="*/ 30 h 78"/>
                <a:gd name="T100" fmla="*/ 91 w 193"/>
                <a:gd name="T101" fmla="*/ 30 h 78"/>
                <a:gd name="T102" fmla="*/ 114 w 193"/>
                <a:gd name="T103" fmla="*/ 44 h 78"/>
                <a:gd name="T104" fmla="*/ 113 w 193"/>
                <a:gd name="T105" fmla="*/ 45 h 78"/>
                <a:gd name="T106" fmla="*/ 103 w 193"/>
                <a:gd name="T107" fmla="*/ 52 h 78"/>
                <a:gd name="T108" fmla="*/ 47 w 193"/>
                <a:gd name="T109" fmla="*/ 49 h 78"/>
                <a:gd name="T110" fmla="*/ 22 w 193"/>
                <a:gd name="T111" fmla="*/ 11 h 78"/>
                <a:gd name="T112" fmla="*/ 13 w 193"/>
                <a:gd name="T113" fmla="*/ 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3" h="78">
                  <a:moveTo>
                    <a:pt x="75" y="77"/>
                  </a:moveTo>
                  <a:cubicBezTo>
                    <a:pt x="60" y="77"/>
                    <a:pt x="47" y="73"/>
                    <a:pt x="35" y="66"/>
                  </a:cubicBezTo>
                  <a:cubicBezTo>
                    <a:pt x="5" y="49"/>
                    <a:pt x="1" y="15"/>
                    <a:pt x="1" y="14"/>
                  </a:cubicBezTo>
                  <a:cubicBezTo>
                    <a:pt x="0" y="11"/>
                    <a:pt x="1" y="8"/>
                    <a:pt x="3" y="6"/>
                  </a:cubicBezTo>
                  <a:cubicBezTo>
                    <a:pt x="5" y="3"/>
                    <a:pt x="8" y="2"/>
                    <a:pt x="11" y="1"/>
                  </a:cubicBezTo>
                  <a:cubicBezTo>
                    <a:pt x="18" y="0"/>
                    <a:pt x="23" y="5"/>
                    <a:pt x="24" y="11"/>
                  </a:cubicBezTo>
                  <a:cubicBezTo>
                    <a:pt x="24" y="12"/>
                    <a:pt x="28" y="36"/>
                    <a:pt x="48" y="47"/>
                  </a:cubicBezTo>
                  <a:cubicBezTo>
                    <a:pt x="61" y="55"/>
                    <a:pt x="80" y="56"/>
                    <a:pt x="102" y="50"/>
                  </a:cubicBezTo>
                  <a:cubicBezTo>
                    <a:pt x="106" y="48"/>
                    <a:pt x="110" y="45"/>
                    <a:pt x="111" y="44"/>
                  </a:cubicBezTo>
                  <a:cubicBezTo>
                    <a:pt x="109" y="41"/>
                    <a:pt x="102" y="36"/>
                    <a:pt x="91" y="32"/>
                  </a:cubicBezTo>
                  <a:cubicBezTo>
                    <a:pt x="80" y="32"/>
                    <a:pt x="65" y="32"/>
                    <a:pt x="52" y="33"/>
                  </a:cubicBezTo>
                  <a:cubicBezTo>
                    <a:pt x="46" y="34"/>
                    <a:pt x="40" y="29"/>
                    <a:pt x="39" y="23"/>
                  </a:cubicBezTo>
                  <a:cubicBezTo>
                    <a:pt x="39" y="20"/>
                    <a:pt x="40" y="17"/>
                    <a:pt x="42" y="15"/>
                  </a:cubicBezTo>
                  <a:cubicBezTo>
                    <a:pt x="44" y="12"/>
                    <a:pt x="47" y="11"/>
                    <a:pt x="50" y="11"/>
                  </a:cubicBezTo>
                  <a:cubicBezTo>
                    <a:pt x="66" y="9"/>
                    <a:pt x="80" y="9"/>
                    <a:pt x="91" y="9"/>
                  </a:cubicBezTo>
                  <a:cubicBezTo>
                    <a:pt x="93" y="9"/>
                    <a:pt x="93" y="9"/>
                    <a:pt x="93" y="9"/>
                  </a:cubicBezTo>
                  <a:cubicBezTo>
                    <a:pt x="93" y="9"/>
                    <a:pt x="93" y="9"/>
                    <a:pt x="93" y="9"/>
                  </a:cubicBezTo>
                  <a:cubicBezTo>
                    <a:pt x="93" y="9"/>
                    <a:pt x="93" y="9"/>
                    <a:pt x="93" y="9"/>
                  </a:cubicBezTo>
                  <a:cubicBezTo>
                    <a:pt x="93" y="9"/>
                    <a:pt x="112" y="9"/>
                    <a:pt x="129" y="9"/>
                  </a:cubicBezTo>
                  <a:cubicBezTo>
                    <a:pt x="138" y="9"/>
                    <a:pt x="145" y="9"/>
                    <a:pt x="148" y="9"/>
                  </a:cubicBezTo>
                  <a:cubicBezTo>
                    <a:pt x="148" y="9"/>
                    <a:pt x="148" y="9"/>
                    <a:pt x="148" y="9"/>
                  </a:cubicBezTo>
                  <a:cubicBezTo>
                    <a:pt x="156" y="9"/>
                    <a:pt x="181" y="18"/>
                    <a:pt x="192" y="22"/>
                  </a:cubicBezTo>
                  <a:cubicBezTo>
                    <a:pt x="192" y="22"/>
                    <a:pt x="193" y="22"/>
                    <a:pt x="193" y="23"/>
                  </a:cubicBezTo>
                  <a:cubicBezTo>
                    <a:pt x="193" y="61"/>
                    <a:pt x="193" y="61"/>
                    <a:pt x="193" y="61"/>
                  </a:cubicBezTo>
                  <a:cubicBezTo>
                    <a:pt x="193" y="61"/>
                    <a:pt x="192" y="62"/>
                    <a:pt x="192" y="62"/>
                  </a:cubicBezTo>
                  <a:cubicBezTo>
                    <a:pt x="191" y="62"/>
                    <a:pt x="190" y="62"/>
                    <a:pt x="189" y="62"/>
                  </a:cubicBezTo>
                  <a:cubicBezTo>
                    <a:pt x="187" y="62"/>
                    <a:pt x="185" y="61"/>
                    <a:pt x="182" y="61"/>
                  </a:cubicBezTo>
                  <a:cubicBezTo>
                    <a:pt x="163" y="61"/>
                    <a:pt x="131" y="67"/>
                    <a:pt x="117" y="70"/>
                  </a:cubicBezTo>
                  <a:cubicBezTo>
                    <a:pt x="102" y="74"/>
                    <a:pt x="88" y="77"/>
                    <a:pt x="75" y="77"/>
                  </a:cubicBezTo>
                  <a:close/>
                  <a:moveTo>
                    <a:pt x="13" y="3"/>
                  </a:moveTo>
                  <a:cubicBezTo>
                    <a:pt x="12" y="3"/>
                    <a:pt x="12" y="3"/>
                    <a:pt x="11" y="3"/>
                  </a:cubicBezTo>
                  <a:cubicBezTo>
                    <a:pt x="9" y="4"/>
                    <a:pt x="6" y="5"/>
                    <a:pt x="4" y="7"/>
                  </a:cubicBezTo>
                  <a:cubicBezTo>
                    <a:pt x="3" y="9"/>
                    <a:pt x="2" y="11"/>
                    <a:pt x="3" y="14"/>
                  </a:cubicBezTo>
                  <a:cubicBezTo>
                    <a:pt x="3" y="15"/>
                    <a:pt x="7" y="47"/>
                    <a:pt x="36" y="65"/>
                  </a:cubicBezTo>
                  <a:cubicBezTo>
                    <a:pt x="57" y="77"/>
                    <a:pt x="84" y="78"/>
                    <a:pt x="116" y="68"/>
                  </a:cubicBezTo>
                  <a:cubicBezTo>
                    <a:pt x="131" y="65"/>
                    <a:pt x="163" y="59"/>
                    <a:pt x="182" y="59"/>
                  </a:cubicBezTo>
                  <a:cubicBezTo>
                    <a:pt x="185" y="59"/>
                    <a:pt x="187" y="60"/>
                    <a:pt x="189" y="60"/>
                  </a:cubicBezTo>
                  <a:cubicBezTo>
                    <a:pt x="190" y="60"/>
                    <a:pt x="190" y="60"/>
                    <a:pt x="191" y="60"/>
                  </a:cubicBezTo>
                  <a:cubicBezTo>
                    <a:pt x="191" y="24"/>
                    <a:pt x="191" y="24"/>
                    <a:pt x="191" y="24"/>
                  </a:cubicBezTo>
                  <a:cubicBezTo>
                    <a:pt x="180" y="20"/>
                    <a:pt x="156" y="11"/>
                    <a:pt x="148" y="11"/>
                  </a:cubicBezTo>
                  <a:cubicBezTo>
                    <a:pt x="145" y="11"/>
                    <a:pt x="138" y="11"/>
                    <a:pt x="129" y="11"/>
                  </a:cubicBezTo>
                  <a:cubicBezTo>
                    <a:pt x="113" y="11"/>
                    <a:pt x="94" y="11"/>
                    <a:pt x="93" y="11"/>
                  </a:cubicBezTo>
                  <a:cubicBezTo>
                    <a:pt x="93" y="11"/>
                    <a:pt x="93" y="11"/>
                    <a:pt x="93" y="11"/>
                  </a:cubicBezTo>
                  <a:cubicBezTo>
                    <a:pt x="93" y="11"/>
                    <a:pt x="93" y="11"/>
                    <a:pt x="93" y="11"/>
                  </a:cubicBezTo>
                  <a:cubicBezTo>
                    <a:pt x="91" y="11"/>
                    <a:pt x="91" y="11"/>
                    <a:pt x="91" y="11"/>
                  </a:cubicBezTo>
                  <a:cubicBezTo>
                    <a:pt x="80" y="11"/>
                    <a:pt x="67" y="11"/>
                    <a:pt x="50" y="13"/>
                  </a:cubicBezTo>
                  <a:cubicBezTo>
                    <a:pt x="48" y="13"/>
                    <a:pt x="45" y="14"/>
                    <a:pt x="43" y="16"/>
                  </a:cubicBezTo>
                  <a:cubicBezTo>
                    <a:pt x="42" y="18"/>
                    <a:pt x="41" y="20"/>
                    <a:pt x="41" y="23"/>
                  </a:cubicBezTo>
                  <a:cubicBezTo>
                    <a:pt x="42" y="28"/>
                    <a:pt x="46" y="32"/>
                    <a:pt x="52" y="31"/>
                  </a:cubicBezTo>
                  <a:cubicBezTo>
                    <a:pt x="65" y="30"/>
                    <a:pt x="80" y="30"/>
                    <a:pt x="91" y="30"/>
                  </a:cubicBezTo>
                  <a:cubicBezTo>
                    <a:pt x="91" y="30"/>
                    <a:pt x="91" y="30"/>
                    <a:pt x="91" y="30"/>
                  </a:cubicBezTo>
                  <a:cubicBezTo>
                    <a:pt x="100" y="33"/>
                    <a:pt x="111" y="39"/>
                    <a:pt x="114" y="44"/>
                  </a:cubicBezTo>
                  <a:cubicBezTo>
                    <a:pt x="114" y="45"/>
                    <a:pt x="114" y="45"/>
                    <a:pt x="113" y="45"/>
                  </a:cubicBezTo>
                  <a:cubicBezTo>
                    <a:pt x="113" y="45"/>
                    <a:pt x="109" y="49"/>
                    <a:pt x="103" y="52"/>
                  </a:cubicBezTo>
                  <a:cubicBezTo>
                    <a:pt x="79" y="58"/>
                    <a:pt x="61" y="57"/>
                    <a:pt x="47" y="49"/>
                  </a:cubicBezTo>
                  <a:cubicBezTo>
                    <a:pt x="26" y="37"/>
                    <a:pt x="22" y="12"/>
                    <a:pt x="22" y="11"/>
                  </a:cubicBezTo>
                  <a:cubicBezTo>
                    <a:pt x="22" y="7"/>
                    <a:pt x="17" y="3"/>
                    <a:pt x="1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nvGrpSpPr>
          <p:cNvPr id="24" name="组合 23"/>
          <p:cNvGrpSpPr/>
          <p:nvPr/>
        </p:nvGrpSpPr>
        <p:grpSpPr>
          <a:xfrm>
            <a:off x="7119607" y="5650160"/>
            <a:ext cx="489208" cy="489209"/>
            <a:chOff x="2471258" y="3608987"/>
            <a:chExt cx="489208" cy="489209"/>
          </a:xfrm>
          <a:solidFill>
            <a:schemeClr val="bg1"/>
          </a:solidFill>
        </p:grpSpPr>
        <p:sp>
          <p:nvSpPr>
            <p:cNvPr id="25" name="Freeform 55"/>
            <p:cNvSpPr/>
            <p:nvPr/>
          </p:nvSpPr>
          <p:spPr bwMode="auto">
            <a:xfrm>
              <a:off x="2611835" y="3611799"/>
              <a:ext cx="94187" cy="98404"/>
            </a:xfrm>
            <a:custGeom>
              <a:avLst/>
              <a:gdLst>
                <a:gd name="T0" fmla="*/ 0 w 37"/>
                <a:gd name="T1" fmla="*/ 39 h 39"/>
                <a:gd name="T2" fmla="*/ 37 w 37"/>
                <a:gd name="T3" fmla="*/ 39 h 39"/>
                <a:gd name="T4" fmla="*/ 37 w 37"/>
                <a:gd name="T5" fmla="*/ 0 h 39"/>
                <a:gd name="T6" fmla="*/ 0 w 37"/>
                <a:gd name="T7" fmla="*/ 39 h 39"/>
              </a:gdLst>
              <a:ahLst/>
              <a:cxnLst>
                <a:cxn ang="0">
                  <a:pos x="T0" y="T1"/>
                </a:cxn>
                <a:cxn ang="0">
                  <a:pos x="T2" y="T3"/>
                </a:cxn>
                <a:cxn ang="0">
                  <a:pos x="T4" y="T5"/>
                </a:cxn>
                <a:cxn ang="0">
                  <a:pos x="T6" y="T7"/>
                </a:cxn>
              </a:cxnLst>
              <a:rect l="0" t="0" r="r" b="b"/>
              <a:pathLst>
                <a:path w="37" h="39">
                  <a:moveTo>
                    <a:pt x="0" y="39"/>
                  </a:moveTo>
                  <a:cubicBezTo>
                    <a:pt x="37" y="39"/>
                    <a:pt x="37" y="39"/>
                    <a:pt x="37" y="39"/>
                  </a:cubicBezTo>
                  <a:cubicBezTo>
                    <a:pt x="37" y="0"/>
                    <a:pt x="37" y="0"/>
                    <a:pt x="37" y="0"/>
                  </a:cubicBezTo>
                  <a:cubicBezTo>
                    <a:pt x="22" y="2"/>
                    <a:pt x="9" y="17"/>
                    <a:pt x="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6" name="Freeform 56"/>
            <p:cNvSpPr/>
            <p:nvPr/>
          </p:nvSpPr>
          <p:spPr bwMode="auto">
            <a:xfrm>
              <a:off x="2587937" y="3734101"/>
              <a:ext cx="118085" cy="109650"/>
            </a:xfrm>
            <a:custGeom>
              <a:avLst/>
              <a:gdLst>
                <a:gd name="T0" fmla="*/ 46 w 46"/>
                <a:gd name="T1" fmla="*/ 43 h 43"/>
                <a:gd name="T2" fmla="*/ 46 w 46"/>
                <a:gd name="T3" fmla="*/ 0 h 43"/>
                <a:gd name="T4" fmla="*/ 7 w 46"/>
                <a:gd name="T5" fmla="*/ 0 h 43"/>
                <a:gd name="T6" fmla="*/ 0 w 46"/>
                <a:gd name="T7" fmla="*/ 43 h 43"/>
                <a:gd name="T8" fmla="*/ 46 w 46"/>
                <a:gd name="T9" fmla="*/ 43 h 43"/>
              </a:gdLst>
              <a:ahLst/>
              <a:cxnLst>
                <a:cxn ang="0">
                  <a:pos x="T0" y="T1"/>
                </a:cxn>
                <a:cxn ang="0">
                  <a:pos x="T2" y="T3"/>
                </a:cxn>
                <a:cxn ang="0">
                  <a:pos x="T4" y="T5"/>
                </a:cxn>
                <a:cxn ang="0">
                  <a:pos x="T6" y="T7"/>
                </a:cxn>
                <a:cxn ang="0">
                  <a:pos x="T8" y="T9"/>
                </a:cxn>
              </a:cxnLst>
              <a:rect l="0" t="0" r="r" b="b"/>
              <a:pathLst>
                <a:path w="46" h="43">
                  <a:moveTo>
                    <a:pt x="46" y="43"/>
                  </a:moveTo>
                  <a:cubicBezTo>
                    <a:pt x="46" y="0"/>
                    <a:pt x="46" y="0"/>
                    <a:pt x="46" y="0"/>
                  </a:cubicBezTo>
                  <a:cubicBezTo>
                    <a:pt x="7" y="0"/>
                    <a:pt x="7" y="0"/>
                    <a:pt x="7" y="0"/>
                  </a:cubicBezTo>
                  <a:cubicBezTo>
                    <a:pt x="3" y="13"/>
                    <a:pt x="1" y="27"/>
                    <a:pt x="0" y="43"/>
                  </a:cubicBezTo>
                  <a:lnTo>
                    <a:pt x="46"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7" name="Freeform 57"/>
            <p:cNvSpPr/>
            <p:nvPr/>
          </p:nvSpPr>
          <p:spPr bwMode="auto">
            <a:xfrm>
              <a:off x="2725703" y="3611799"/>
              <a:ext cx="91375" cy="98404"/>
            </a:xfrm>
            <a:custGeom>
              <a:avLst/>
              <a:gdLst>
                <a:gd name="T0" fmla="*/ 0 w 36"/>
                <a:gd name="T1" fmla="*/ 0 h 39"/>
                <a:gd name="T2" fmla="*/ 0 w 36"/>
                <a:gd name="T3" fmla="*/ 39 h 39"/>
                <a:gd name="T4" fmla="*/ 36 w 36"/>
                <a:gd name="T5" fmla="*/ 39 h 39"/>
                <a:gd name="T6" fmla="*/ 0 w 36"/>
                <a:gd name="T7" fmla="*/ 0 h 39"/>
              </a:gdLst>
              <a:ahLst/>
              <a:cxnLst>
                <a:cxn ang="0">
                  <a:pos x="T0" y="T1"/>
                </a:cxn>
                <a:cxn ang="0">
                  <a:pos x="T2" y="T3"/>
                </a:cxn>
                <a:cxn ang="0">
                  <a:pos x="T4" y="T5"/>
                </a:cxn>
                <a:cxn ang="0">
                  <a:pos x="T6" y="T7"/>
                </a:cxn>
              </a:cxnLst>
              <a:rect l="0" t="0" r="r" b="b"/>
              <a:pathLst>
                <a:path w="36" h="39">
                  <a:moveTo>
                    <a:pt x="0" y="0"/>
                  </a:moveTo>
                  <a:cubicBezTo>
                    <a:pt x="0" y="39"/>
                    <a:pt x="0" y="39"/>
                    <a:pt x="0" y="39"/>
                  </a:cubicBezTo>
                  <a:cubicBezTo>
                    <a:pt x="36" y="39"/>
                    <a:pt x="36" y="39"/>
                    <a:pt x="36" y="39"/>
                  </a:cubicBezTo>
                  <a:cubicBezTo>
                    <a:pt x="27" y="17"/>
                    <a:pt x="14"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8" name="Freeform 58"/>
            <p:cNvSpPr/>
            <p:nvPr/>
          </p:nvSpPr>
          <p:spPr bwMode="auto">
            <a:xfrm>
              <a:off x="2471258" y="3866243"/>
              <a:ext cx="112462" cy="109650"/>
            </a:xfrm>
            <a:custGeom>
              <a:avLst/>
              <a:gdLst>
                <a:gd name="T0" fmla="*/ 38 w 44"/>
                <a:gd name="T1" fmla="*/ 0 h 43"/>
                <a:gd name="T2" fmla="*/ 0 w 44"/>
                <a:gd name="T3" fmla="*/ 0 h 43"/>
                <a:gd name="T4" fmla="*/ 12 w 44"/>
                <a:gd name="T5" fmla="*/ 43 h 43"/>
                <a:gd name="T6" fmla="*/ 13 w 44"/>
                <a:gd name="T7" fmla="*/ 43 h 43"/>
                <a:gd name="T8" fmla="*/ 44 w 44"/>
                <a:gd name="T9" fmla="*/ 43 h 43"/>
                <a:gd name="T10" fmla="*/ 38 w 44"/>
                <a:gd name="T11" fmla="*/ 0 h 43"/>
              </a:gdLst>
              <a:ahLst/>
              <a:cxnLst>
                <a:cxn ang="0">
                  <a:pos x="T0" y="T1"/>
                </a:cxn>
                <a:cxn ang="0">
                  <a:pos x="T2" y="T3"/>
                </a:cxn>
                <a:cxn ang="0">
                  <a:pos x="T4" y="T5"/>
                </a:cxn>
                <a:cxn ang="0">
                  <a:pos x="T6" y="T7"/>
                </a:cxn>
                <a:cxn ang="0">
                  <a:pos x="T8" y="T9"/>
                </a:cxn>
                <a:cxn ang="0">
                  <a:pos x="T10" y="T11"/>
                </a:cxn>
              </a:cxnLst>
              <a:rect l="0" t="0" r="r" b="b"/>
              <a:pathLst>
                <a:path w="44" h="43">
                  <a:moveTo>
                    <a:pt x="38" y="0"/>
                  </a:moveTo>
                  <a:cubicBezTo>
                    <a:pt x="0" y="0"/>
                    <a:pt x="0" y="0"/>
                    <a:pt x="0" y="0"/>
                  </a:cubicBezTo>
                  <a:cubicBezTo>
                    <a:pt x="0" y="15"/>
                    <a:pt x="4" y="30"/>
                    <a:pt x="12" y="43"/>
                  </a:cubicBezTo>
                  <a:cubicBezTo>
                    <a:pt x="12" y="43"/>
                    <a:pt x="12" y="43"/>
                    <a:pt x="13" y="43"/>
                  </a:cubicBezTo>
                  <a:cubicBezTo>
                    <a:pt x="44" y="43"/>
                    <a:pt x="44" y="43"/>
                    <a:pt x="44" y="43"/>
                  </a:cubicBezTo>
                  <a:cubicBezTo>
                    <a:pt x="41" y="30"/>
                    <a:pt x="38" y="15"/>
                    <a:pt x="3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9" name="Freeform 59"/>
            <p:cNvSpPr/>
            <p:nvPr/>
          </p:nvSpPr>
          <p:spPr bwMode="auto">
            <a:xfrm>
              <a:off x="2845193" y="3866243"/>
              <a:ext cx="115273" cy="109650"/>
            </a:xfrm>
            <a:custGeom>
              <a:avLst/>
              <a:gdLst>
                <a:gd name="T0" fmla="*/ 6 w 45"/>
                <a:gd name="T1" fmla="*/ 0 h 43"/>
                <a:gd name="T2" fmla="*/ 0 w 45"/>
                <a:gd name="T3" fmla="*/ 43 h 43"/>
                <a:gd name="T4" fmla="*/ 31 w 45"/>
                <a:gd name="T5" fmla="*/ 43 h 43"/>
                <a:gd name="T6" fmla="*/ 33 w 45"/>
                <a:gd name="T7" fmla="*/ 43 h 43"/>
                <a:gd name="T8" fmla="*/ 45 w 45"/>
                <a:gd name="T9" fmla="*/ 0 h 43"/>
                <a:gd name="T10" fmla="*/ 6 w 45"/>
                <a:gd name="T11" fmla="*/ 0 h 43"/>
              </a:gdLst>
              <a:ahLst/>
              <a:cxnLst>
                <a:cxn ang="0">
                  <a:pos x="T0" y="T1"/>
                </a:cxn>
                <a:cxn ang="0">
                  <a:pos x="T2" y="T3"/>
                </a:cxn>
                <a:cxn ang="0">
                  <a:pos x="T4" y="T5"/>
                </a:cxn>
                <a:cxn ang="0">
                  <a:pos x="T6" y="T7"/>
                </a:cxn>
                <a:cxn ang="0">
                  <a:pos x="T8" y="T9"/>
                </a:cxn>
                <a:cxn ang="0">
                  <a:pos x="T10" y="T11"/>
                </a:cxn>
              </a:cxnLst>
              <a:rect l="0" t="0" r="r" b="b"/>
              <a:pathLst>
                <a:path w="45" h="43">
                  <a:moveTo>
                    <a:pt x="6" y="0"/>
                  </a:moveTo>
                  <a:cubicBezTo>
                    <a:pt x="6" y="15"/>
                    <a:pt x="4" y="30"/>
                    <a:pt x="0" y="43"/>
                  </a:cubicBezTo>
                  <a:cubicBezTo>
                    <a:pt x="31" y="43"/>
                    <a:pt x="31" y="43"/>
                    <a:pt x="31" y="43"/>
                  </a:cubicBezTo>
                  <a:cubicBezTo>
                    <a:pt x="32" y="43"/>
                    <a:pt x="32" y="43"/>
                    <a:pt x="33" y="43"/>
                  </a:cubicBezTo>
                  <a:cubicBezTo>
                    <a:pt x="40" y="30"/>
                    <a:pt x="44" y="15"/>
                    <a:pt x="45" y="0"/>
                  </a:cubicBezTo>
                  <a:lnTo>
                    <a:pt x="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0" name="Freeform 60"/>
            <p:cNvSpPr/>
            <p:nvPr/>
          </p:nvSpPr>
          <p:spPr bwMode="auto">
            <a:xfrm>
              <a:off x="2587937" y="3866243"/>
              <a:ext cx="118085" cy="109650"/>
            </a:xfrm>
            <a:custGeom>
              <a:avLst/>
              <a:gdLst>
                <a:gd name="T0" fmla="*/ 46 w 46"/>
                <a:gd name="T1" fmla="*/ 0 h 43"/>
                <a:gd name="T2" fmla="*/ 0 w 46"/>
                <a:gd name="T3" fmla="*/ 0 h 43"/>
                <a:gd name="T4" fmla="*/ 7 w 46"/>
                <a:gd name="T5" fmla="*/ 43 h 43"/>
                <a:gd name="T6" fmla="*/ 46 w 46"/>
                <a:gd name="T7" fmla="*/ 43 h 43"/>
                <a:gd name="T8" fmla="*/ 46 w 46"/>
                <a:gd name="T9" fmla="*/ 0 h 43"/>
              </a:gdLst>
              <a:ahLst/>
              <a:cxnLst>
                <a:cxn ang="0">
                  <a:pos x="T0" y="T1"/>
                </a:cxn>
                <a:cxn ang="0">
                  <a:pos x="T2" y="T3"/>
                </a:cxn>
                <a:cxn ang="0">
                  <a:pos x="T4" y="T5"/>
                </a:cxn>
                <a:cxn ang="0">
                  <a:pos x="T6" y="T7"/>
                </a:cxn>
                <a:cxn ang="0">
                  <a:pos x="T8" y="T9"/>
                </a:cxn>
              </a:cxnLst>
              <a:rect l="0" t="0" r="r" b="b"/>
              <a:pathLst>
                <a:path w="46" h="43">
                  <a:moveTo>
                    <a:pt x="46" y="0"/>
                  </a:moveTo>
                  <a:cubicBezTo>
                    <a:pt x="0" y="0"/>
                    <a:pt x="0" y="0"/>
                    <a:pt x="0" y="0"/>
                  </a:cubicBezTo>
                  <a:cubicBezTo>
                    <a:pt x="1" y="15"/>
                    <a:pt x="3" y="30"/>
                    <a:pt x="7" y="43"/>
                  </a:cubicBezTo>
                  <a:cubicBezTo>
                    <a:pt x="46" y="43"/>
                    <a:pt x="46" y="43"/>
                    <a:pt x="46" y="43"/>
                  </a:cubicBez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1" name="Freeform 61"/>
            <p:cNvSpPr/>
            <p:nvPr/>
          </p:nvSpPr>
          <p:spPr bwMode="auto">
            <a:xfrm>
              <a:off x="2471258" y="3731289"/>
              <a:ext cx="112462" cy="112462"/>
            </a:xfrm>
            <a:custGeom>
              <a:avLst/>
              <a:gdLst>
                <a:gd name="T0" fmla="*/ 38 w 44"/>
                <a:gd name="T1" fmla="*/ 44 h 44"/>
                <a:gd name="T2" fmla="*/ 44 w 44"/>
                <a:gd name="T3" fmla="*/ 1 h 44"/>
                <a:gd name="T4" fmla="*/ 13 w 44"/>
                <a:gd name="T5" fmla="*/ 1 h 44"/>
                <a:gd name="T6" fmla="*/ 12 w 44"/>
                <a:gd name="T7" fmla="*/ 0 h 44"/>
                <a:gd name="T8" fmla="*/ 0 w 44"/>
                <a:gd name="T9" fmla="*/ 44 h 44"/>
                <a:gd name="T10" fmla="*/ 38 w 44"/>
                <a:gd name="T11" fmla="*/ 44 h 44"/>
              </a:gdLst>
              <a:ahLst/>
              <a:cxnLst>
                <a:cxn ang="0">
                  <a:pos x="T0" y="T1"/>
                </a:cxn>
                <a:cxn ang="0">
                  <a:pos x="T2" y="T3"/>
                </a:cxn>
                <a:cxn ang="0">
                  <a:pos x="T4" y="T5"/>
                </a:cxn>
                <a:cxn ang="0">
                  <a:pos x="T6" y="T7"/>
                </a:cxn>
                <a:cxn ang="0">
                  <a:pos x="T8" y="T9"/>
                </a:cxn>
                <a:cxn ang="0">
                  <a:pos x="T10" y="T11"/>
                </a:cxn>
              </a:cxnLst>
              <a:rect l="0" t="0" r="r" b="b"/>
              <a:pathLst>
                <a:path w="44" h="44">
                  <a:moveTo>
                    <a:pt x="38" y="44"/>
                  </a:moveTo>
                  <a:cubicBezTo>
                    <a:pt x="38" y="29"/>
                    <a:pt x="41" y="14"/>
                    <a:pt x="44" y="1"/>
                  </a:cubicBezTo>
                  <a:cubicBezTo>
                    <a:pt x="13" y="1"/>
                    <a:pt x="13" y="1"/>
                    <a:pt x="13" y="1"/>
                  </a:cubicBezTo>
                  <a:cubicBezTo>
                    <a:pt x="12" y="1"/>
                    <a:pt x="12" y="1"/>
                    <a:pt x="12" y="0"/>
                  </a:cubicBezTo>
                  <a:cubicBezTo>
                    <a:pt x="4" y="14"/>
                    <a:pt x="0" y="28"/>
                    <a:pt x="0" y="44"/>
                  </a:cubicBezTo>
                  <a:lnTo>
                    <a:pt x="38"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2" name="Freeform 62"/>
            <p:cNvSpPr/>
            <p:nvPr/>
          </p:nvSpPr>
          <p:spPr bwMode="auto">
            <a:xfrm>
              <a:off x="2725703" y="3734101"/>
              <a:ext cx="115273" cy="109650"/>
            </a:xfrm>
            <a:custGeom>
              <a:avLst/>
              <a:gdLst>
                <a:gd name="T0" fmla="*/ 45 w 45"/>
                <a:gd name="T1" fmla="*/ 43 h 43"/>
                <a:gd name="T2" fmla="*/ 38 w 45"/>
                <a:gd name="T3" fmla="*/ 0 h 43"/>
                <a:gd name="T4" fmla="*/ 0 w 45"/>
                <a:gd name="T5" fmla="*/ 0 h 43"/>
                <a:gd name="T6" fmla="*/ 0 w 45"/>
                <a:gd name="T7" fmla="*/ 43 h 43"/>
                <a:gd name="T8" fmla="*/ 45 w 45"/>
                <a:gd name="T9" fmla="*/ 43 h 43"/>
              </a:gdLst>
              <a:ahLst/>
              <a:cxnLst>
                <a:cxn ang="0">
                  <a:pos x="T0" y="T1"/>
                </a:cxn>
                <a:cxn ang="0">
                  <a:pos x="T2" y="T3"/>
                </a:cxn>
                <a:cxn ang="0">
                  <a:pos x="T4" y="T5"/>
                </a:cxn>
                <a:cxn ang="0">
                  <a:pos x="T6" y="T7"/>
                </a:cxn>
                <a:cxn ang="0">
                  <a:pos x="T8" y="T9"/>
                </a:cxn>
              </a:cxnLst>
              <a:rect l="0" t="0" r="r" b="b"/>
              <a:pathLst>
                <a:path w="45" h="43">
                  <a:moveTo>
                    <a:pt x="45" y="43"/>
                  </a:moveTo>
                  <a:cubicBezTo>
                    <a:pt x="45" y="27"/>
                    <a:pt x="42" y="13"/>
                    <a:pt x="38" y="0"/>
                  </a:cubicBezTo>
                  <a:cubicBezTo>
                    <a:pt x="0" y="0"/>
                    <a:pt x="0" y="0"/>
                    <a:pt x="0" y="0"/>
                  </a:cubicBezTo>
                  <a:cubicBezTo>
                    <a:pt x="0" y="43"/>
                    <a:pt x="0" y="43"/>
                    <a:pt x="0" y="43"/>
                  </a:cubicBezTo>
                  <a:lnTo>
                    <a:pt x="45"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3" name="Freeform 63"/>
            <p:cNvSpPr/>
            <p:nvPr/>
          </p:nvSpPr>
          <p:spPr bwMode="auto">
            <a:xfrm>
              <a:off x="2512026" y="3608987"/>
              <a:ext cx="144795" cy="101215"/>
            </a:xfrm>
            <a:custGeom>
              <a:avLst/>
              <a:gdLst>
                <a:gd name="T0" fmla="*/ 31 w 57"/>
                <a:gd name="T1" fmla="*/ 40 h 40"/>
                <a:gd name="T2" fmla="*/ 57 w 57"/>
                <a:gd name="T3" fmla="*/ 0 h 40"/>
                <a:gd name="T4" fmla="*/ 0 w 57"/>
                <a:gd name="T5" fmla="*/ 40 h 40"/>
                <a:gd name="T6" fmla="*/ 31 w 57"/>
                <a:gd name="T7" fmla="*/ 40 h 40"/>
              </a:gdLst>
              <a:ahLst/>
              <a:cxnLst>
                <a:cxn ang="0">
                  <a:pos x="T0" y="T1"/>
                </a:cxn>
                <a:cxn ang="0">
                  <a:pos x="T2" y="T3"/>
                </a:cxn>
                <a:cxn ang="0">
                  <a:pos x="T4" y="T5"/>
                </a:cxn>
                <a:cxn ang="0">
                  <a:pos x="T6" y="T7"/>
                </a:cxn>
              </a:cxnLst>
              <a:rect l="0" t="0" r="r" b="b"/>
              <a:pathLst>
                <a:path w="57" h="40">
                  <a:moveTo>
                    <a:pt x="31" y="40"/>
                  </a:moveTo>
                  <a:cubicBezTo>
                    <a:pt x="37" y="23"/>
                    <a:pt x="46" y="9"/>
                    <a:pt x="57" y="0"/>
                  </a:cubicBezTo>
                  <a:cubicBezTo>
                    <a:pt x="34" y="6"/>
                    <a:pt x="14" y="21"/>
                    <a:pt x="0" y="40"/>
                  </a:cubicBezTo>
                  <a:lnTo>
                    <a:pt x="3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6" name="Freeform 64"/>
            <p:cNvSpPr/>
            <p:nvPr/>
          </p:nvSpPr>
          <p:spPr bwMode="auto">
            <a:xfrm>
              <a:off x="2512026" y="3995574"/>
              <a:ext cx="144795" cy="102622"/>
            </a:xfrm>
            <a:custGeom>
              <a:avLst/>
              <a:gdLst>
                <a:gd name="T0" fmla="*/ 31 w 57"/>
                <a:gd name="T1" fmla="*/ 0 h 40"/>
                <a:gd name="T2" fmla="*/ 0 w 57"/>
                <a:gd name="T3" fmla="*/ 0 h 40"/>
                <a:gd name="T4" fmla="*/ 57 w 57"/>
                <a:gd name="T5" fmla="*/ 40 h 40"/>
                <a:gd name="T6" fmla="*/ 31 w 57"/>
                <a:gd name="T7" fmla="*/ 0 h 40"/>
              </a:gdLst>
              <a:ahLst/>
              <a:cxnLst>
                <a:cxn ang="0">
                  <a:pos x="T0" y="T1"/>
                </a:cxn>
                <a:cxn ang="0">
                  <a:pos x="T2" y="T3"/>
                </a:cxn>
                <a:cxn ang="0">
                  <a:pos x="T4" y="T5"/>
                </a:cxn>
                <a:cxn ang="0">
                  <a:pos x="T6" y="T7"/>
                </a:cxn>
              </a:cxnLst>
              <a:rect l="0" t="0" r="r" b="b"/>
              <a:pathLst>
                <a:path w="57" h="40">
                  <a:moveTo>
                    <a:pt x="31" y="0"/>
                  </a:moveTo>
                  <a:cubicBezTo>
                    <a:pt x="0" y="0"/>
                    <a:pt x="0" y="0"/>
                    <a:pt x="0" y="0"/>
                  </a:cubicBezTo>
                  <a:cubicBezTo>
                    <a:pt x="14" y="20"/>
                    <a:pt x="34" y="35"/>
                    <a:pt x="57" y="40"/>
                  </a:cubicBezTo>
                  <a:cubicBezTo>
                    <a:pt x="46" y="32"/>
                    <a:pt x="37" y="18"/>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7" name="Freeform 65"/>
            <p:cNvSpPr/>
            <p:nvPr/>
          </p:nvSpPr>
          <p:spPr bwMode="auto">
            <a:xfrm>
              <a:off x="2772093" y="3608987"/>
              <a:ext cx="144795" cy="101215"/>
            </a:xfrm>
            <a:custGeom>
              <a:avLst/>
              <a:gdLst>
                <a:gd name="T0" fmla="*/ 26 w 57"/>
                <a:gd name="T1" fmla="*/ 40 h 40"/>
                <a:gd name="T2" fmla="*/ 57 w 57"/>
                <a:gd name="T3" fmla="*/ 40 h 40"/>
                <a:gd name="T4" fmla="*/ 0 w 57"/>
                <a:gd name="T5" fmla="*/ 0 h 40"/>
                <a:gd name="T6" fmla="*/ 26 w 57"/>
                <a:gd name="T7" fmla="*/ 40 h 40"/>
              </a:gdLst>
              <a:ahLst/>
              <a:cxnLst>
                <a:cxn ang="0">
                  <a:pos x="T0" y="T1"/>
                </a:cxn>
                <a:cxn ang="0">
                  <a:pos x="T2" y="T3"/>
                </a:cxn>
                <a:cxn ang="0">
                  <a:pos x="T4" y="T5"/>
                </a:cxn>
                <a:cxn ang="0">
                  <a:pos x="T6" y="T7"/>
                </a:cxn>
              </a:cxnLst>
              <a:rect l="0" t="0" r="r" b="b"/>
              <a:pathLst>
                <a:path w="57" h="40">
                  <a:moveTo>
                    <a:pt x="26" y="40"/>
                  </a:moveTo>
                  <a:cubicBezTo>
                    <a:pt x="57" y="40"/>
                    <a:pt x="57" y="40"/>
                    <a:pt x="57" y="40"/>
                  </a:cubicBezTo>
                  <a:cubicBezTo>
                    <a:pt x="43" y="21"/>
                    <a:pt x="23" y="6"/>
                    <a:pt x="0" y="0"/>
                  </a:cubicBezTo>
                  <a:cubicBezTo>
                    <a:pt x="11" y="9"/>
                    <a:pt x="20" y="23"/>
                    <a:pt x="2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8" name="Freeform 66"/>
            <p:cNvSpPr/>
            <p:nvPr/>
          </p:nvSpPr>
          <p:spPr bwMode="auto">
            <a:xfrm>
              <a:off x="2772093" y="3995574"/>
              <a:ext cx="144795" cy="102622"/>
            </a:xfrm>
            <a:custGeom>
              <a:avLst/>
              <a:gdLst>
                <a:gd name="T0" fmla="*/ 26 w 57"/>
                <a:gd name="T1" fmla="*/ 0 h 40"/>
                <a:gd name="T2" fmla="*/ 0 w 57"/>
                <a:gd name="T3" fmla="*/ 40 h 40"/>
                <a:gd name="T4" fmla="*/ 57 w 57"/>
                <a:gd name="T5" fmla="*/ 0 h 40"/>
                <a:gd name="T6" fmla="*/ 26 w 57"/>
                <a:gd name="T7" fmla="*/ 0 h 40"/>
              </a:gdLst>
              <a:ahLst/>
              <a:cxnLst>
                <a:cxn ang="0">
                  <a:pos x="T0" y="T1"/>
                </a:cxn>
                <a:cxn ang="0">
                  <a:pos x="T2" y="T3"/>
                </a:cxn>
                <a:cxn ang="0">
                  <a:pos x="T4" y="T5"/>
                </a:cxn>
                <a:cxn ang="0">
                  <a:pos x="T6" y="T7"/>
                </a:cxn>
              </a:cxnLst>
              <a:rect l="0" t="0" r="r" b="b"/>
              <a:pathLst>
                <a:path w="57" h="40">
                  <a:moveTo>
                    <a:pt x="26" y="0"/>
                  </a:moveTo>
                  <a:cubicBezTo>
                    <a:pt x="20" y="18"/>
                    <a:pt x="11" y="32"/>
                    <a:pt x="0" y="40"/>
                  </a:cubicBezTo>
                  <a:cubicBezTo>
                    <a:pt x="23" y="35"/>
                    <a:pt x="43" y="20"/>
                    <a:pt x="57" y="0"/>
                  </a:cubicBezTo>
                  <a:lnTo>
                    <a:pt x="2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9" name="Freeform 67"/>
            <p:cNvSpPr/>
            <p:nvPr/>
          </p:nvSpPr>
          <p:spPr bwMode="auto">
            <a:xfrm>
              <a:off x="2845193" y="3731289"/>
              <a:ext cx="115273" cy="112462"/>
            </a:xfrm>
            <a:custGeom>
              <a:avLst/>
              <a:gdLst>
                <a:gd name="T0" fmla="*/ 31 w 45"/>
                <a:gd name="T1" fmla="*/ 1 h 44"/>
                <a:gd name="T2" fmla="*/ 0 w 45"/>
                <a:gd name="T3" fmla="*/ 1 h 44"/>
                <a:gd name="T4" fmla="*/ 6 w 45"/>
                <a:gd name="T5" fmla="*/ 44 h 44"/>
                <a:gd name="T6" fmla="*/ 45 w 45"/>
                <a:gd name="T7" fmla="*/ 44 h 44"/>
                <a:gd name="T8" fmla="*/ 33 w 45"/>
                <a:gd name="T9" fmla="*/ 0 h 44"/>
                <a:gd name="T10" fmla="*/ 31 w 45"/>
                <a:gd name="T11" fmla="*/ 1 h 44"/>
              </a:gdLst>
              <a:ahLst/>
              <a:cxnLst>
                <a:cxn ang="0">
                  <a:pos x="T0" y="T1"/>
                </a:cxn>
                <a:cxn ang="0">
                  <a:pos x="T2" y="T3"/>
                </a:cxn>
                <a:cxn ang="0">
                  <a:pos x="T4" y="T5"/>
                </a:cxn>
                <a:cxn ang="0">
                  <a:pos x="T6" y="T7"/>
                </a:cxn>
                <a:cxn ang="0">
                  <a:pos x="T8" y="T9"/>
                </a:cxn>
                <a:cxn ang="0">
                  <a:pos x="T10" y="T11"/>
                </a:cxn>
              </a:cxnLst>
              <a:rect l="0" t="0" r="r" b="b"/>
              <a:pathLst>
                <a:path w="45" h="44">
                  <a:moveTo>
                    <a:pt x="31" y="1"/>
                  </a:moveTo>
                  <a:cubicBezTo>
                    <a:pt x="0" y="1"/>
                    <a:pt x="0" y="1"/>
                    <a:pt x="0" y="1"/>
                  </a:cubicBezTo>
                  <a:cubicBezTo>
                    <a:pt x="4" y="14"/>
                    <a:pt x="6" y="29"/>
                    <a:pt x="6" y="44"/>
                  </a:cubicBezTo>
                  <a:cubicBezTo>
                    <a:pt x="45" y="44"/>
                    <a:pt x="45" y="44"/>
                    <a:pt x="45" y="44"/>
                  </a:cubicBezTo>
                  <a:cubicBezTo>
                    <a:pt x="44" y="28"/>
                    <a:pt x="40" y="14"/>
                    <a:pt x="33" y="0"/>
                  </a:cubicBezTo>
                  <a:cubicBezTo>
                    <a:pt x="32" y="1"/>
                    <a:pt x="32" y="1"/>
                    <a:pt x="3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51" name="Freeform 68"/>
            <p:cNvSpPr/>
            <p:nvPr/>
          </p:nvSpPr>
          <p:spPr bwMode="auto">
            <a:xfrm>
              <a:off x="2725703" y="3995574"/>
              <a:ext cx="91375" cy="102622"/>
            </a:xfrm>
            <a:custGeom>
              <a:avLst/>
              <a:gdLst>
                <a:gd name="T0" fmla="*/ 36 w 36"/>
                <a:gd name="T1" fmla="*/ 0 h 40"/>
                <a:gd name="T2" fmla="*/ 0 w 36"/>
                <a:gd name="T3" fmla="*/ 0 h 40"/>
                <a:gd name="T4" fmla="*/ 0 w 36"/>
                <a:gd name="T5" fmla="*/ 40 h 40"/>
                <a:gd name="T6" fmla="*/ 36 w 36"/>
                <a:gd name="T7" fmla="*/ 0 h 40"/>
              </a:gdLst>
              <a:ahLst/>
              <a:cxnLst>
                <a:cxn ang="0">
                  <a:pos x="T0" y="T1"/>
                </a:cxn>
                <a:cxn ang="0">
                  <a:pos x="T2" y="T3"/>
                </a:cxn>
                <a:cxn ang="0">
                  <a:pos x="T4" y="T5"/>
                </a:cxn>
                <a:cxn ang="0">
                  <a:pos x="T6" y="T7"/>
                </a:cxn>
              </a:cxnLst>
              <a:rect l="0" t="0" r="r" b="b"/>
              <a:pathLst>
                <a:path w="36" h="40">
                  <a:moveTo>
                    <a:pt x="36" y="0"/>
                  </a:moveTo>
                  <a:cubicBezTo>
                    <a:pt x="0" y="0"/>
                    <a:pt x="0" y="0"/>
                    <a:pt x="0" y="0"/>
                  </a:cubicBezTo>
                  <a:cubicBezTo>
                    <a:pt x="0" y="40"/>
                    <a:pt x="0" y="40"/>
                    <a:pt x="0" y="40"/>
                  </a:cubicBezTo>
                  <a:cubicBezTo>
                    <a:pt x="14" y="38"/>
                    <a:pt x="27" y="23"/>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52" name="Freeform 69"/>
            <p:cNvSpPr/>
            <p:nvPr/>
          </p:nvSpPr>
          <p:spPr bwMode="auto">
            <a:xfrm>
              <a:off x="2725703" y="3866243"/>
              <a:ext cx="115273" cy="109650"/>
            </a:xfrm>
            <a:custGeom>
              <a:avLst/>
              <a:gdLst>
                <a:gd name="T0" fmla="*/ 0 w 45"/>
                <a:gd name="T1" fmla="*/ 0 h 43"/>
                <a:gd name="T2" fmla="*/ 0 w 45"/>
                <a:gd name="T3" fmla="*/ 43 h 43"/>
                <a:gd name="T4" fmla="*/ 38 w 45"/>
                <a:gd name="T5" fmla="*/ 43 h 43"/>
                <a:gd name="T6" fmla="*/ 45 w 45"/>
                <a:gd name="T7" fmla="*/ 0 h 43"/>
                <a:gd name="T8" fmla="*/ 0 w 45"/>
                <a:gd name="T9" fmla="*/ 0 h 43"/>
              </a:gdLst>
              <a:ahLst/>
              <a:cxnLst>
                <a:cxn ang="0">
                  <a:pos x="T0" y="T1"/>
                </a:cxn>
                <a:cxn ang="0">
                  <a:pos x="T2" y="T3"/>
                </a:cxn>
                <a:cxn ang="0">
                  <a:pos x="T4" y="T5"/>
                </a:cxn>
                <a:cxn ang="0">
                  <a:pos x="T6" y="T7"/>
                </a:cxn>
                <a:cxn ang="0">
                  <a:pos x="T8" y="T9"/>
                </a:cxn>
              </a:cxnLst>
              <a:rect l="0" t="0" r="r" b="b"/>
              <a:pathLst>
                <a:path w="45" h="43">
                  <a:moveTo>
                    <a:pt x="0" y="0"/>
                  </a:moveTo>
                  <a:cubicBezTo>
                    <a:pt x="0" y="43"/>
                    <a:pt x="0" y="43"/>
                    <a:pt x="0" y="43"/>
                  </a:cubicBezTo>
                  <a:cubicBezTo>
                    <a:pt x="38" y="43"/>
                    <a:pt x="38" y="43"/>
                    <a:pt x="38" y="43"/>
                  </a:cubicBezTo>
                  <a:cubicBezTo>
                    <a:pt x="42" y="30"/>
                    <a:pt x="45" y="15"/>
                    <a:pt x="45"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53" name="Freeform 70"/>
            <p:cNvSpPr/>
            <p:nvPr/>
          </p:nvSpPr>
          <p:spPr bwMode="auto">
            <a:xfrm>
              <a:off x="2611835" y="3995574"/>
              <a:ext cx="94187" cy="102622"/>
            </a:xfrm>
            <a:custGeom>
              <a:avLst/>
              <a:gdLst>
                <a:gd name="T0" fmla="*/ 37 w 37"/>
                <a:gd name="T1" fmla="*/ 40 h 40"/>
                <a:gd name="T2" fmla="*/ 37 w 37"/>
                <a:gd name="T3" fmla="*/ 0 h 40"/>
                <a:gd name="T4" fmla="*/ 0 w 37"/>
                <a:gd name="T5" fmla="*/ 0 h 40"/>
                <a:gd name="T6" fmla="*/ 37 w 37"/>
                <a:gd name="T7" fmla="*/ 40 h 40"/>
              </a:gdLst>
              <a:ahLst/>
              <a:cxnLst>
                <a:cxn ang="0">
                  <a:pos x="T0" y="T1"/>
                </a:cxn>
                <a:cxn ang="0">
                  <a:pos x="T2" y="T3"/>
                </a:cxn>
                <a:cxn ang="0">
                  <a:pos x="T4" y="T5"/>
                </a:cxn>
                <a:cxn ang="0">
                  <a:pos x="T6" y="T7"/>
                </a:cxn>
              </a:cxnLst>
              <a:rect l="0" t="0" r="r" b="b"/>
              <a:pathLst>
                <a:path w="37" h="40">
                  <a:moveTo>
                    <a:pt x="37" y="40"/>
                  </a:moveTo>
                  <a:cubicBezTo>
                    <a:pt x="37" y="0"/>
                    <a:pt x="37" y="0"/>
                    <a:pt x="37" y="0"/>
                  </a:cubicBezTo>
                  <a:cubicBezTo>
                    <a:pt x="0" y="0"/>
                    <a:pt x="0" y="0"/>
                    <a:pt x="0" y="0"/>
                  </a:cubicBezTo>
                  <a:cubicBezTo>
                    <a:pt x="9" y="23"/>
                    <a:pt x="22" y="38"/>
                    <a:pt x="37"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pic>
        <p:nvPicPr>
          <p:cNvPr id="54" name="图片 53"/>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21667" y="1825966"/>
            <a:ext cx="915435" cy="811325"/>
          </a:xfrm>
          <a:prstGeom prst="rect">
            <a:avLst/>
          </a:prstGeom>
          <a:noFill/>
        </p:spPr>
      </p:pic>
    </p:spTree>
  </p:cSld>
  <p:clrMapOvr>
    <a:masterClrMapping/>
  </p:clrMapOvr>
  <p:transition spd="slow" advTm="2579">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6"/>
                                        </p:tgtEl>
                                        <p:attrNameLst>
                                          <p:attrName>style.visibility</p:attrName>
                                        </p:attrNameLst>
                                      </p:cBhvr>
                                      <p:to>
                                        <p:strVal val="visible"/>
                                      </p:to>
                                    </p:set>
                                    <p:animEffect transition="in" filter="fade">
                                      <p:cBhvr>
                                        <p:cTn id="10" dur="500"/>
                                        <p:tgtEl>
                                          <p:spTgt spid="66"/>
                                        </p:tgtEl>
                                      </p:cBhvr>
                                    </p:animEffect>
                                  </p:childTnLst>
                                </p:cTn>
                              </p:par>
                              <p:par>
                                <p:cTn id="11" presetID="22" presetClass="entr" presetSubtype="8" fill="hold" grpId="0" nodeType="withEffect">
                                  <p:stCondLst>
                                    <p:cond delay="400"/>
                                  </p:stCondLst>
                                  <p:childTnLst>
                                    <p:set>
                                      <p:cBhvr>
                                        <p:cTn id="12" dur="1" fill="hold">
                                          <p:stCondLst>
                                            <p:cond delay="0"/>
                                          </p:stCondLst>
                                        </p:cTn>
                                        <p:tgtEl>
                                          <p:spTgt spid="67"/>
                                        </p:tgtEl>
                                        <p:attrNameLst>
                                          <p:attrName>style.visibility</p:attrName>
                                        </p:attrNameLst>
                                      </p:cBhvr>
                                      <p:to>
                                        <p:strVal val="visible"/>
                                      </p:to>
                                    </p:set>
                                    <p:animEffect transition="in" filter="wipe(left)">
                                      <p:cBhvr>
                                        <p:cTn id="13" dur="500"/>
                                        <p:tgtEl>
                                          <p:spTgt spid="6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68"/>
                                        </p:tgtEl>
                                        <p:attrNameLst>
                                          <p:attrName>style.visibility</p:attrName>
                                        </p:attrNameLst>
                                      </p:cBhvr>
                                      <p:to>
                                        <p:strVal val="visible"/>
                                      </p:to>
                                    </p:set>
                                    <p:animEffect transition="in" filter="wipe(left)">
                                      <p:cBhvr>
                                        <p:cTn id="16" dur="500"/>
                                        <p:tgtEl>
                                          <p:spTgt spid="68"/>
                                        </p:tgtEl>
                                      </p:cBhvr>
                                    </p:animEffect>
                                  </p:childTnLst>
                                </p:cTn>
                              </p:par>
                              <p:par>
                                <p:cTn id="17" presetID="53" presetClass="entr" presetSubtype="16" fill="hold" nodeType="withEffect">
                                  <p:stCondLst>
                                    <p:cond delay="700"/>
                                  </p:stCondLst>
                                  <p:childTnLst>
                                    <p:set>
                                      <p:cBhvr>
                                        <p:cTn id="18" dur="1" fill="hold">
                                          <p:stCondLst>
                                            <p:cond delay="0"/>
                                          </p:stCondLst>
                                        </p:cTn>
                                        <p:tgtEl>
                                          <p:spTgt spid="34"/>
                                        </p:tgtEl>
                                        <p:attrNameLst>
                                          <p:attrName>style.visibility</p:attrName>
                                        </p:attrNameLst>
                                      </p:cBhvr>
                                      <p:to>
                                        <p:strVal val="visible"/>
                                      </p:to>
                                    </p:set>
                                    <p:anim calcmode="lin" valueType="num">
                                      <p:cBhvr>
                                        <p:cTn id="19" dur="500" fill="hold"/>
                                        <p:tgtEl>
                                          <p:spTgt spid="34"/>
                                        </p:tgtEl>
                                        <p:attrNameLst>
                                          <p:attrName>ppt_w</p:attrName>
                                        </p:attrNameLst>
                                      </p:cBhvr>
                                      <p:tavLst>
                                        <p:tav tm="0">
                                          <p:val>
                                            <p:fltVal val="0"/>
                                          </p:val>
                                        </p:tav>
                                        <p:tav tm="100000">
                                          <p:val>
                                            <p:strVal val="#ppt_w"/>
                                          </p:val>
                                        </p:tav>
                                      </p:tavLst>
                                    </p:anim>
                                    <p:anim calcmode="lin" valueType="num">
                                      <p:cBhvr>
                                        <p:cTn id="20" dur="500" fill="hold"/>
                                        <p:tgtEl>
                                          <p:spTgt spid="34"/>
                                        </p:tgtEl>
                                        <p:attrNameLst>
                                          <p:attrName>ppt_h</p:attrName>
                                        </p:attrNameLst>
                                      </p:cBhvr>
                                      <p:tavLst>
                                        <p:tav tm="0">
                                          <p:val>
                                            <p:fltVal val="0"/>
                                          </p:val>
                                        </p:tav>
                                        <p:tav tm="100000">
                                          <p:val>
                                            <p:strVal val="#ppt_h"/>
                                          </p:val>
                                        </p:tav>
                                      </p:tavLst>
                                    </p:anim>
                                    <p:animEffect transition="in" filter="fade">
                                      <p:cBhvr>
                                        <p:cTn id="21" dur="500"/>
                                        <p:tgtEl>
                                          <p:spTgt spid="34"/>
                                        </p:tgtEl>
                                      </p:cBhvr>
                                    </p:animEffect>
                                  </p:childTnLst>
                                </p:cTn>
                              </p:par>
                              <p:par>
                                <p:cTn id="22" presetID="8" presetClass="emph" presetSubtype="0" fill="hold" nodeType="withEffect">
                                  <p:stCondLst>
                                    <p:cond delay="700"/>
                                  </p:stCondLst>
                                  <p:childTnLst>
                                    <p:animRot by="21600000">
                                      <p:cBhvr>
                                        <p:cTn id="23" dur="500" fill="hold"/>
                                        <p:tgtEl>
                                          <p:spTgt spid="34"/>
                                        </p:tgtEl>
                                        <p:attrNameLst>
                                          <p:attrName>r</p:attrName>
                                        </p:attrNameLst>
                                      </p:cBhvr>
                                    </p:animRot>
                                  </p:childTnLst>
                                </p:cTn>
                              </p:par>
                              <p:par>
                                <p:cTn id="24" presetID="53" presetClass="entr" presetSubtype="528" fill="hold" grpId="0" nodeType="withEffect">
                                  <p:stCondLst>
                                    <p:cond delay="1100"/>
                                  </p:stCondLst>
                                  <p:childTnLst>
                                    <p:set>
                                      <p:cBhvr>
                                        <p:cTn id="25" dur="1" fill="hold">
                                          <p:stCondLst>
                                            <p:cond delay="0"/>
                                          </p:stCondLst>
                                        </p:cTn>
                                        <p:tgtEl>
                                          <p:spTgt spid="57"/>
                                        </p:tgtEl>
                                        <p:attrNameLst>
                                          <p:attrName>style.visibility</p:attrName>
                                        </p:attrNameLst>
                                      </p:cBhvr>
                                      <p:to>
                                        <p:strVal val="visible"/>
                                      </p:to>
                                    </p:set>
                                    <p:anim calcmode="lin" valueType="num">
                                      <p:cBhvr>
                                        <p:cTn id="26" dur="500" fill="hold"/>
                                        <p:tgtEl>
                                          <p:spTgt spid="57"/>
                                        </p:tgtEl>
                                        <p:attrNameLst>
                                          <p:attrName>ppt_w</p:attrName>
                                        </p:attrNameLst>
                                      </p:cBhvr>
                                      <p:tavLst>
                                        <p:tav tm="0">
                                          <p:val>
                                            <p:fltVal val="0"/>
                                          </p:val>
                                        </p:tav>
                                        <p:tav tm="100000">
                                          <p:val>
                                            <p:strVal val="#ppt_w"/>
                                          </p:val>
                                        </p:tav>
                                      </p:tavLst>
                                    </p:anim>
                                    <p:anim calcmode="lin" valueType="num">
                                      <p:cBhvr>
                                        <p:cTn id="27" dur="500" fill="hold"/>
                                        <p:tgtEl>
                                          <p:spTgt spid="57"/>
                                        </p:tgtEl>
                                        <p:attrNameLst>
                                          <p:attrName>ppt_h</p:attrName>
                                        </p:attrNameLst>
                                      </p:cBhvr>
                                      <p:tavLst>
                                        <p:tav tm="0">
                                          <p:val>
                                            <p:fltVal val="0"/>
                                          </p:val>
                                        </p:tav>
                                        <p:tav tm="100000">
                                          <p:val>
                                            <p:strVal val="#ppt_h"/>
                                          </p:val>
                                        </p:tav>
                                      </p:tavLst>
                                    </p:anim>
                                    <p:animEffect transition="in" filter="fade">
                                      <p:cBhvr>
                                        <p:cTn id="28" dur="500"/>
                                        <p:tgtEl>
                                          <p:spTgt spid="57"/>
                                        </p:tgtEl>
                                      </p:cBhvr>
                                    </p:animEffect>
                                    <p:anim calcmode="lin" valueType="num">
                                      <p:cBhvr>
                                        <p:cTn id="29" dur="500" fill="hold"/>
                                        <p:tgtEl>
                                          <p:spTgt spid="57"/>
                                        </p:tgtEl>
                                        <p:attrNameLst>
                                          <p:attrName>ppt_x</p:attrName>
                                        </p:attrNameLst>
                                      </p:cBhvr>
                                      <p:tavLst>
                                        <p:tav tm="0">
                                          <p:val>
                                            <p:fltVal val="0.5"/>
                                          </p:val>
                                        </p:tav>
                                        <p:tav tm="100000">
                                          <p:val>
                                            <p:strVal val="#ppt_x"/>
                                          </p:val>
                                        </p:tav>
                                      </p:tavLst>
                                    </p:anim>
                                    <p:anim calcmode="lin" valueType="num">
                                      <p:cBhvr>
                                        <p:cTn id="30" dur="500" fill="hold"/>
                                        <p:tgtEl>
                                          <p:spTgt spid="57"/>
                                        </p:tgtEl>
                                        <p:attrNameLst>
                                          <p:attrName>ppt_y</p:attrName>
                                        </p:attrNameLst>
                                      </p:cBhvr>
                                      <p:tavLst>
                                        <p:tav tm="0">
                                          <p:val>
                                            <p:fltVal val="0.5"/>
                                          </p:val>
                                        </p:tav>
                                        <p:tav tm="100000">
                                          <p:val>
                                            <p:strVal val="#ppt_y"/>
                                          </p:val>
                                        </p:tav>
                                      </p:tavLst>
                                    </p:anim>
                                  </p:childTnLst>
                                </p:cTn>
                              </p:par>
                              <p:par>
                                <p:cTn id="31" presetID="53" presetClass="entr" presetSubtype="528" fill="hold" grpId="0" nodeType="withEffect">
                                  <p:stCondLst>
                                    <p:cond delay="1100"/>
                                  </p:stCondLst>
                                  <p:childTnLst>
                                    <p:set>
                                      <p:cBhvr>
                                        <p:cTn id="32" dur="1" fill="hold">
                                          <p:stCondLst>
                                            <p:cond delay="0"/>
                                          </p:stCondLst>
                                        </p:cTn>
                                        <p:tgtEl>
                                          <p:spTgt spid="58"/>
                                        </p:tgtEl>
                                        <p:attrNameLst>
                                          <p:attrName>style.visibility</p:attrName>
                                        </p:attrNameLst>
                                      </p:cBhvr>
                                      <p:to>
                                        <p:strVal val="visible"/>
                                      </p:to>
                                    </p:set>
                                    <p:anim calcmode="lin" valueType="num">
                                      <p:cBhvr>
                                        <p:cTn id="33" dur="500" fill="hold"/>
                                        <p:tgtEl>
                                          <p:spTgt spid="58"/>
                                        </p:tgtEl>
                                        <p:attrNameLst>
                                          <p:attrName>ppt_w</p:attrName>
                                        </p:attrNameLst>
                                      </p:cBhvr>
                                      <p:tavLst>
                                        <p:tav tm="0">
                                          <p:val>
                                            <p:fltVal val="0"/>
                                          </p:val>
                                        </p:tav>
                                        <p:tav tm="100000">
                                          <p:val>
                                            <p:strVal val="#ppt_w"/>
                                          </p:val>
                                        </p:tav>
                                      </p:tavLst>
                                    </p:anim>
                                    <p:anim calcmode="lin" valueType="num">
                                      <p:cBhvr>
                                        <p:cTn id="34" dur="500" fill="hold"/>
                                        <p:tgtEl>
                                          <p:spTgt spid="58"/>
                                        </p:tgtEl>
                                        <p:attrNameLst>
                                          <p:attrName>ppt_h</p:attrName>
                                        </p:attrNameLst>
                                      </p:cBhvr>
                                      <p:tavLst>
                                        <p:tav tm="0">
                                          <p:val>
                                            <p:fltVal val="0"/>
                                          </p:val>
                                        </p:tav>
                                        <p:tav tm="100000">
                                          <p:val>
                                            <p:strVal val="#ppt_h"/>
                                          </p:val>
                                        </p:tav>
                                      </p:tavLst>
                                    </p:anim>
                                    <p:animEffect transition="in" filter="fade">
                                      <p:cBhvr>
                                        <p:cTn id="35" dur="500"/>
                                        <p:tgtEl>
                                          <p:spTgt spid="58"/>
                                        </p:tgtEl>
                                      </p:cBhvr>
                                    </p:animEffect>
                                    <p:anim calcmode="lin" valueType="num">
                                      <p:cBhvr>
                                        <p:cTn id="36" dur="500" fill="hold"/>
                                        <p:tgtEl>
                                          <p:spTgt spid="58"/>
                                        </p:tgtEl>
                                        <p:attrNameLst>
                                          <p:attrName>ppt_x</p:attrName>
                                        </p:attrNameLst>
                                      </p:cBhvr>
                                      <p:tavLst>
                                        <p:tav tm="0">
                                          <p:val>
                                            <p:fltVal val="0.5"/>
                                          </p:val>
                                        </p:tav>
                                        <p:tav tm="100000">
                                          <p:val>
                                            <p:strVal val="#ppt_x"/>
                                          </p:val>
                                        </p:tav>
                                      </p:tavLst>
                                    </p:anim>
                                    <p:anim calcmode="lin" valueType="num">
                                      <p:cBhvr>
                                        <p:cTn id="37" dur="500" fill="hold"/>
                                        <p:tgtEl>
                                          <p:spTgt spid="58"/>
                                        </p:tgtEl>
                                        <p:attrNameLst>
                                          <p:attrName>ppt_y</p:attrName>
                                        </p:attrNameLst>
                                      </p:cBhvr>
                                      <p:tavLst>
                                        <p:tav tm="0">
                                          <p:val>
                                            <p:fltVal val="0.5"/>
                                          </p:val>
                                        </p:tav>
                                        <p:tav tm="100000">
                                          <p:val>
                                            <p:strVal val="#ppt_y"/>
                                          </p:val>
                                        </p:tav>
                                      </p:tavLst>
                                    </p:anim>
                                  </p:childTnLst>
                                </p:cTn>
                              </p:par>
                              <p:par>
                                <p:cTn id="38" presetID="53" presetClass="entr" presetSubtype="528" fill="hold" grpId="0" nodeType="withEffect">
                                  <p:stCondLst>
                                    <p:cond delay="1100"/>
                                  </p:stCondLst>
                                  <p:childTnLst>
                                    <p:set>
                                      <p:cBhvr>
                                        <p:cTn id="39" dur="1" fill="hold">
                                          <p:stCondLst>
                                            <p:cond delay="0"/>
                                          </p:stCondLst>
                                        </p:cTn>
                                        <p:tgtEl>
                                          <p:spTgt spid="59"/>
                                        </p:tgtEl>
                                        <p:attrNameLst>
                                          <p:attrName>style.visibility</p:attrName>
                                        </p:attrNameLst>
                                      </p:cBhvr>
                                      <p:to>
                                        <p:strVal val="visible"/>
                                      </p:to>
                                    </p:set>
                                    <p:anim calcmode="lin" valueType="num">
                                      <p:cBhvr>
                                        <p:cTn id="40" dur="500" fill="hold"/>
                                        <p:tgtEl>
                                          <p:spTgt spid="59"/>
                                        </p:tgtEl>
                                        <p:attrNameLst>
                                          <p:attrName>ppt_w</p:attrName>
                                        </p:attrNameLst>
                                      </p:cBhvr>
                                      <p:tavLst>
                                        <p:tav tm="0">
                                          <p:val>
                                            <p:fltVal val="0"/>
                                          </p:val>
                                        </p:tav>
                                        <p:tav tm="100000">
                                          <p:val>
                                            <p:strVal val="#ppt_w"/>
                                          </p:val>
                                        </p:tav>
                                      </p:tavLst>
                                    </p:anim>
                                    <p:anim calcmode="lin" valueType="num">
                                      <p:cBhvr>
                                        <p:cTn id="41" dur="500" fill="hold"/>
                                        <p:tgtEl>
                                          <p:spTgt spid="59"/>
                                        </p:tgtEl>
                                        <p:attrNameLst>
                                          <p:attrName>ppt_h</p:attrName>
                                        </p:attrNameLst>
                                      </p:cBhvr>
                                      <p:tavLst>
                                        <p:tav tm="0">
                                          <p:val>
                                            <p:fltVal val="0"/>
                                          </p:val>
                                        </p:tav>
                                        <p:tav tm="100000">
                                          <p:val>
                                            <p:strVal val="#ppt_h"/>
                                          </p:val>
                                        </p:tav>
                                      </p:tavLst>
                                    </p:anim>
                                    <p:animEffect transition="in" filter="fade">
                                      <p:cBhvr>
                                        <p:cTn id="42" dur="500"/>
                                        <p:tgtEl>
                                          <p:spTgt spid="59"/>
                                        </p:tgtEl>
                                      </p:cBhvr>
                                    </p:animEffect>
                                    <p:anim calcmode="lin" valueType="num">
                                      <p:cBhvr>
                                        <p:cTn id="43" dur="500" fill="hold"/>
                                        <p:tgtEl>
                                          <p:spTgt spid="59"/>
                                        </p:tgtEl>
                                        <p:attrNameLst>
                                          <p:attrName>ppt_x</p:attrName>
                                        </p:attrNameLst>
                                      </p:cBhvr>
                                      <p:tavLst>
                                        <p:tav tm="0">
                                          <p:val>
                                            <p:fltVal val="0.5"/>
                                          </p:val>
                                        </p:tav>
                                        <p:tav tm="100000">
                                          <p:val>
                                            <p:strVal val="#ppt_x"/>
                                          </p:val>
                                        </p:tav>
                                      </p:tavLst>
                                    </p:anim>
                                    <p:anim calcmode="lin" valueType="num">
                                      <p:cBhvr>
                                        <p:cTn id="44" dur="500" fill="hold"/>
                                        <p:tgtEl>
                                          <p:spTgt spid="59"/>
                                        </p:tgtEl>
                                        <p:attrNameLst>
                                          <p:attrName>ppt_y</p:attrName>
                                        </p:attrNameLst>
                                      </p:cBhvr>
                                      <p:tavLst>
                                        <p:tav tm="0">
                                          <p:val>
                                            <p:fltVal val="0.5"/>
                                          </p:val>
                                        </p:tav>
                                        <p:tav tm="100000">
                                          <p:val>
                                            <p:strVal val="#ppt_y"/>
                                          </p:val>
                                        </p:tav>
                                      </p:tavLst>
                                    </p:anim>
                                  </p:childTnLst>
                                </p:cTn>
                              </p:par>
                              <p:par>
                                <p:cTn id="45" presetID="53" presetClass="entr" presetSubtype="528" fill="hold" grpId="0" nodeType="withEffect">
                                  <p:stCondLst>
                                    <p:cond delay="1100"/>
                                  </p:stCondLst>
                                  <p:childTnLst>
                                    <p:set>
                                      <p:cBhvr>
                                        <p:cTn id="46" dur="1" fill="hold">
                                          <p:stCondLst>
                                            <p:cond delay="0"/>
                                          </p:stCondLst>
                                        </p:cTn>
                                        <p:tgtEl>
                                          <p:spTgt spid="63"/>
                                        </p:tgtEl>
                                        <p:attrNameLst>
                                          <p:attrName>style.visibility</p:attrName>
                                        </p:attrNameLst>
                                      </p:cBhvr>
                                      <p:to>
                                        <p:strVal val="visible"/>
                                      </p:to>
                                    </p:set>
                                    <p:anim calcmode="lin" valueType="num">
                                      <p:cBhvr>
                                        <p:cTn id="47" dur="500" fill="hold"/>
                                        <p:tgtEl>
                                          <p:spTgt spid="63"/>
                                        </p:tgtEl>
                                        <p:attrNameLst>
                                          <p:attrName>ppt_w</p:attrName>
                                        </p:attrNameLst>
                                      </p:cBhvr>
                                      <p:tavLst>
                                        <p:tav tm="0">
                                          <p:val>
                                            <p:fltVal val="0"/>
                                          </p:val>
                                        </p:tav>
                                        <p:tav tm="100000">
                                          <p:val>
                                            <p:strVal val="#ppt_w"/>
                                          </p:val>
                                        </p:tav>
                                      </p:tavLst>
                                    </p:anim>
                                    <p:anim calcmode="lin" valueType="num">
                                      <p:cBhvr>
                                        <p:cTn id="48" dur="500" fill="hold"/>
                                        <p:tgtEl>
                                          <p:spTgt spid="63"/>
                                        </p:tgtEl>
                                        <p:attrNameLst>
                                          <p:attrName>ppt_h</p:attrName>
                                        </p:attrNameLst>
                                      </p:cBhvr>
                                      <p:tavLst>
                                        <p:tav tm="0">
                                          <p:val>
                                            <p:fltVal val="0"/>
                                          </p:val>
                                        </p:tav>
                                        <p:tav tm="100000">
                                          <p:val>
                                            <p:strVal val="#ppt_h"/>
                                          </p:val>
                                        </p:tav>
                                      </p:tavLst>
                                    </p:anim>
                                    <p:animEffect transition="in" filter="fade">
                                      <p:cBhvr>
                                        <p:cTn id="49" dur="500"/>
                                        <p:tgtEl>
                                          <p:spTgt spid="63"/>
                                        </p:tgtEl>
                                      </p:cBhvr>
                                    </p:animEffect>
                                    <p:anim calcmode="lin" valueType="num">
                                      <p:cBhvr>
                                        <p:cTn id="50" dur="500" fill="hold"/>
                                        <p:tgtEl>
                                          <p:spTgt spid="63"/>
                                        </p:tgtEl>
                                        <p:attrNameLst>
                                          <p:attrName>ppt_x</p:attrName>
                                        </p:attrNameLst>
                                      </p:cBhvr>
                                      <p:tavLst>
                                        <p:tav tm="0">
                                          <p:val>
                                            <p:fltVal val="0.5"/>
                                          </p:val>
                                        </p:tav>
                                        <p:tav tm="100000">
                                          <p:val>
                                            <p:strVal val="#ppt_x"/>
                                          </p:val>
                                        </p:tav>
                                      </p:tavLst>
                                    </p:anim>
                                    <p:anim calcmode="lin" valueType="num">
                                      <p:cBhvr>
                                        <p:cTn id="51" dur="500" fill="hold"/>
                                        <p:tgtEl>
                                          <p:spTgt spid="63"/>
                                        </p:tgtEl>
                                        <p:attrNameLst>
                                          <p:attrName>ppt_y</p:attrName>
                                        </p:attrNameLst>
                                      </p:cBhvr>
                                      <p:tavLst>
                                        <p:tav tm="0">
                                          <p:val>
                                            <p:fltVal val="0.5"/>
                                          </p:val>
                                        </p:tav>
                                        <p:tav tm="100000">
                                          <p:val>
                                            <p:strVal val="#ppt_y"/>
                                          </p:val>
                                        </p:tav>
                                      </p:tavLst>
                                    </p:anim>
                                  </p:childTnLst>
                                </p:cTn>
                              </p:par>
                              <p:par>
                                <p:cTn id="52" presetID="53" presetClass="entr" presetSubtype="528" fill="hold" grpId="0" nodeType="withEffect">
                                  <p:stCondLst>
                                    <p:cond delay="1100"/>
                                  </p:stCondLst>
                                  <p:childTnLst>
                                    <p:set>
                                      <p:cBhvr>
                                        <p:cTn id="53" dur="1" fill="hold">
                                          <p:stCondLst>
                                            <p:cond delay="0"/>
                                          </p:stCondLst>
                                        </p:cTn>
                                        <p:tgtEl>
                                          <p:spTgt spid="64"/>
                                        </p:tgtEl>
                                        <p:attrNameLst>
                                          <p:attrName>style.visibility</p:attrName>
                                        </p:attrNameLst>
                                      </p:cBhvr>
                                      <p:to>
                                        <p:strVal val="visible"/>
                                      </p:to>
                                    </p:set>
                                    <p:anim calcmode="lin" valueType="num">
                                      <p:cBhvr>
                                        <p:cTn id="54" dur="500" fill="hold"/>
                                        <p:tgtEl>
                                          <p:spTgt spid="64"/>
                                        </p:tgtEl>
                                        <p:attrNameLst>
                                          <p:attrName>ppt_w</p:attrName>
                                        </p:attrNameLst>
                                      </p:cBhvr>
                                      <p:tavLst>
                                        <p:tav tm="0">
                                          <p:val>
                                            <p:fltVal val="0"/>
                                          </p:val>
                                        </p:tav>
                                        <p:tav tm="100000">
                                          <p:val>
                                            <p:strVal val="#ppt_w"/>
                                          </p:val>
                                        </p:tav>
                                      </p:tavLst>
                                    </p:anim>
                                    <p:anim calcmode="lin" valueType="num">
                                      <p:cBhvr>
                                        <p:cTn id="55" dur="500" fill="hold"/>
                                        <p:tgtEl>
                                          <p:spTgt spid="64"/>
                                        </p:tgtEl>
                                        <p:attrNameLst>
                                          <p:attrName>ppt_h</p:attrName>
                                        </p:attrNameLst>
                                      </p:cBhvr>
                                      <p:tavLst>
                                        <p:tav tm="0">
                                          <p:val>
                                            <p:fltVal val="0"/>
                                          </p:val>
                                        </p:tav>
                                        <p:tav tm="100000">
                                          <p:val>
                                            <p:strVal val="#ppt_h"/>
                                          </p:val>
                                        </p:tav>
                                      </p:tavLst>
                                    </p:anim>
                                    <p:animEffect transition="in" filter="fade">
                                      <p:cBhvr>
                                        <p:cTn id="56" dur="500"/>
                                        <p:tgtEl>
                                          <p:spTgt spid="64"/>
                                        </p:tgtEl>
                                      </p:cBhvr>
                                    </p:animEffect>
                                    <p:anim calcmode="lin" valueType="num">
                                      <p:cBhvr>
                                        <p:cTn id="57" dur="500" fill="hold"/>
                                        <p:tgtEl>
                                          <p:spTgt spid="64"/>
                                        </p:tgtEl>
                                        <p:attrNameLst>
                                          <p:attrName>ppt_x</p:attrName>
                                        </p:attrNameLst>
                                      </p:cBhvr>
                                      <p:tavLst>
                                        <p:tav tm="0">
                                          <p:val>
                                            <p:fltVal val="0.5"/>
                                          </p:val>
                                        </p:tav>
                                        <p:tav tm="100000">
                                          <p:val>
                                            <p:strVal val="#ppt_x"/>
                                          </p:val>
                                        </p:tav>
                                      </p:tavLst>
                                    </p:anim>
                                    <p:anim calcmode="lin" valueType="num">
                                      <p:cBhvr>
                                        <p:cTn id="58" dur="500" fill="hold"/>
                                        <p:tgtEl>
                                          <p:spTgt spid="64"/>
                                        </p:tgtEl>
                                        <p:attrNameLst>
                                          <p:attrName>ppt_y</p:attrName>
                                        </p:attrNameLst>
                                      </p:cBhvr>
                                      <p:tavLst>
                                        <p:tav tm="0">
                                          <p:val>
                                            <p:fltVal val="0.5"/>
                                          </p:val>
                                        </p:tav>
                                        <p:tav tm="100000">
                                          <p:val>
                                            <p:strVal val="#ppt_y"/>
                                          </p:val>
                                        </p:tav>
                                      </p:tavLst>
                                    </p:anim>
                                  </p:childTnLst>
                                </p:cTn>
                              </p:par>
                              <p:par>
                                <p:cTn id="59" presetID="2" presetClass="entr" presetSubtype="2" fill="hold" nodeType="withEffect">
                                  <p:stCondLst>
                                    <p:cond delay="500"/>
                                  </p:stCondLst>
                                  <p:childTnLst>
                                    <p:set>
                                      <p:cBhvr>
                                        <p:cTn id="60" dur="1" fill="hold">
                                          <p:stCondLst>
                                            <p:cond delay="0"/>
                                          </p:stCondLst>
                                        </p:cTn>
                                        <p:tgtEl>
                                          <p:spTgt spid="19"/>
                                        </p:tgtEl>
                                        <p:attrNameLst>
                                          <p:attrName>style.visibility</p:attrName>
                                        </p:attrNameLst>
                                      </p:cBhvr>
                                      <p:to>
                                        <p:strVal val="visible"/>
                                      </p:to>
                                    </p:set>
                                    <p:anim calcmode="lin" valueType="num">
                                      <p:cBhvr additive="base">
                                        <p:cTn id="61" dur="500" fill="hold"/>
                                        <p:tgtEl>
                                          <p:spTgt spid="19"/>
                                        </p:tgtEl>
                                        <p:attrNameLst>
                                          <p:attrName>ppt_x</p:attrName>
                                        </p:attrNameLst>
                                      </p:cBhvr>
                                      <p:tavLst>
                                        <p:tav tm="0">
                                          <p:val>
                                            <p:strVal val="1+#ppt_w/2"/>
                                          </p:val>
                                        </p:tav>
                                        <p:tav tm="100000">
                                          <p:val>
                                            <p:strVal val="#ppt_x"/>
                                          </p:val>
                                        </p:tav>
                                      </p:tavLst>
                                    </p:anim>
                                    <p:anim calcmode="lin" valueType="num">
                                      <p:cBhvr additive="base">
                                        <p:cTn id="62" dur="500" fill="hold"/>
                                        <p:tgtEl>
                                          <p:spTgt spid="19"/>
                                        </p:tgtEl>
                                        <p:attrNameLst>
                                          <p:attrName>ppt_y</p:attrName>
                                        </p:attrNameLst>
                                      </p:cBhvr>
                                      <p:tavLst>
                                        <p:tav tm="0">
                                          <p:val>
                                            <p:strVal val="#ppt_y"/>
                                          </p:val>
                                        </p:tav>
                                        <p:tav tm="100000">
                                          <p:val>
                                            <p:strVal val="#ppt_y"/>
                                          </p:val>
                                        </p:tav>
                                      </p:tavLst>
                                    </p:anim>
                                  </p:childTnLst>
                                </p:cTn>
                              </p:par>
                              <p:par>
                                <p:cTn id="63" presetID="2" presetClass="entr" presetSubtype="2" fill="hold" grpId="0" nodeType="withEffect">
                                  <p:stCondLst>
                                    <p:cond delay="500"/>
                                  </p:stCondLst>
                                  <p:childTnLst>
                                    <p:set>
                                      <p:cBhvr>
                                        <p:cTn id="64" dur="1" fill="hold">
                                          <p:stCondLst>
                                            <p:cond delay="0"/>
                                          </p:stCondLst>
                                        </p:cTn>
                                        <p:tgtEl>
                                          <p:spTgt spid="3"/>
                                        </p:tgtEl>
                                        <p:attrNameLst>
                                          <p:attrName>style.visibility</p:attrName>
                                        </p:attrNameLst>
                                      </p:cBhvr>
                                      <p:to>
                                        <p:strVal val="visible"/>
                                      </p:to>
                                    </p:set>
                                    <p:anim calcmode="lin" valueType="num">
                                      <p:cBhvr additive="base">
                                        <p:cTn id="65" dur="500" fill="hold"/>
                                        <p:tgtEl>
                                          <p:spTgt spid="3"/>
                                        </p:tgtEl>
                                        <p:attrNameLst>
                                          <p:attrName>ppt_x</p:attrName>
                                        </p:attrNameLst>
                                      </p:cBhvr>
                                      <p:tavLst>
                                        <p:tav tm="0">
                                          <p:val>
                                            <p:strVal val="1+#ppt_w/2"/>
                                          </p:val>
                                        </p:tav>
                                        <p:tav tm="100000">
                                          <p:val>
                                            <p:strVal val="#ppt_x"/>
                                          </p:val>
                                        </p:tav>
                                      </p:tavLst>
                                    </p:anim>
                                    <p:anim calcmode="lin" valueType="num">
                                      <p:cBhvr additive="base">
                                        <p:cTn id="66" dur="500" fill="hold"/>
                                        <p:tgtEl>
                                          <p:spTgt spid="3"/>
                                        </p:tgtEl>
                                        <p:attrNameLst>
                                          <p:attrName>ppt_y</p:attrName>
                                        </p:attrNameLst>
                                      </p:cBhvr>
                                      <p:tavLst>
                                        <p:tav tm="0">
                                          <p:val>
                                            <p:strVal val="#ppt_y"/>
                                          </p:val>
                                        </p:tav>
                                        <p:tav tm="100000">
                                          <p:val>
                                            <p:strVal val="#ppt_y"/>
                                          </p:val>
                                        </p:tav>
                                      </p:tavLst>
                                    </p:anim>
                                  </p:childTnLst>
                                </p:cTn>
                              </p:par>
                              <p:par>
                                <p:cTn id="67" presetID="2" presetClass="entr" presetSubtype="2" fill="hold" grpId="0" nodeType="withEffect">
                                  <p:stCondLst>
                                    <p:cond delay="500"/>
                                  </p:stCondLst>
                                  <p:childTnLst>
                                    <p:set>
                                      <p:cBhvr>
                                        <p:cTn id="68" dur="1" fill="hold">
                                          <p:stCondLst>
                                            <p:cond delay="0"/>
                                          </p:stCondLst>
                                        </p:cTn>
                                        <p:tgtEl>
                                          <p:spTgt spid="4"/>
                                        </p:tgtEl>
                                        <p:attrNameLst>
                                          <p:attrName>style.visibility</p:attrName>
                                        </p:attrNameLst>
                                      </p:cBhvr>
                                      <p:to>
                                        <p:strVal val="visible"/>
                                      </p:to>
                                    </p:set>
                                    <p:anim calcmode="lin" valueType="num">
                                      <p:cBhvr additive="base">
                                        <p:cTn id="69" dur="500" fill="hold"/>
                                        <p:tgtEl>
                                          <p:spTgt spid="4"/>
                                        </p:tgtEl>
                                        <p:attrNameLst>
                                          <p:attrName>ppt_x</p:attrName>
                                        </p:attrNameLst>
                                      </p:cBhvr>
                                      <p:tavLst>
                                        <p:tav tm="0">
                                          <p:val>
                                            <p:strVal val="1+#ppt_w/2"/>
                                          </p:val>
                                        </p:tav>
                                        <p:tav tm="100000">
                                          <p:val>
                                            <p:strVal val="#ppt_x"/>
                                          </p:val>
                                        </p:tav>
                                      </p:tavLst>
                                    </p:anim>
                                    <p:anim calcmode="lin" valueType="num">
                                      <p:cBhvr additive="base">
                                        <p:cTn id="70" dur="500" fill="hold"/>
                                        <p:tgtEl>
                                          <p:spTgt spid="4"/>
                                        </p:tgtEl>
                                        <p:attrNameLst>
                                          <p:attrName>ppt_y</p:attrName>
                                        </p:attrNameLst>
                                      </p:cBhvr>
                                      <p:tavLst>
                                        <p:tav tm="0">
                                          <p:val>
                                            <p:strVal val="#ppt_y"/>
                                          </p:val>
                                        </p:tav>
                                        <p:tav tm="100000">
                                          <p:val>
                                            <p:strVal val="#ppt_y"/>
                                          </p:val>
                                        </p:tav>
                                      </p:tavLst>
                                    </p:anim>
                                  </p:childTnLst>
                                </p:cTn>
                              </p:par>
                              <p:par>
                                <p:cTn id="71" presetID="2" presetClass="entr" presetSubtype="2" fill="hold" grpId="0" nodeType="withEffect">
                                  <p:stCondLst>
                                    <p:cond delay="500"/>
                                  </p:stCondLst>
                                  <p:childTnLst>
                                    <p:set>
                                      <p:cBhvr>
                                        <p:cTn id="72" dur="1" fill="hold">
                                          <p:stCondLst>
                                            <p:cond delay="0"/>
                                          </p:stCondLst>
                                        </p:cTn>
                                        <p:tgtEl>
                                          <p:spTgt spid="6"/>
                                        </p:tgtEl>
                                        <p:attrNameLst>
                                          <p:attrName>style.visibility</p:attrName>
                                        </p:attrNameLst>
                                      </p:cBhvr>
                                      <p:to>
                                        <p:strVal val="visible"/>
                                      </p:to>
                                    </p:set>
                                    <p:anim calcmode="lin" valueType="num">
                                      <p:cBhvr additive="base">
                                        <p:cTn id="73" dur="500" fill="hold"/>
                                        <p:tgtEl>
                                          <p:spTgt spid="6"/>
                                        </p:tgtEl>
                                        <p:attrNameLst>
                                          <p:attrName>ppt_x</p:attrName>
                                        </p:attrNameLst>
                                      </p:cBhvr>
                                      <p:tavLst>
                                        <p:tav tm="0">
                                          <p:val>
                                            <p:strVal val="1+#ppt_w/2"/>
                                          </p:val>
                                        </p:tav>
                                        <p:tav tm="100000">
                                          <p:val>
                                            <p:strVal val="#ppt_x"/>
                                          </p:val>
                                        </p:tav>
                                      </p:tavLst>
                                    </p:anim>
                                    <p:anim calcmode="lin" valueType="num">
                                      <p:cBhvr additive="base">
                                        <p:cTn id="74" dur="500" fill="hold"/>
                                        <p:tgtEl>
                                          <p:spTgt spid="6"/>
                                        </p:tgtEl>
                                        <p:attrNameLst>
                                          <p:attrName>ppt_y</p:attrName>
                                        </p:attrNameLst>
                                      </p:cBhvr>
                                      <p:tavLst>
                                        <p:tav tm="0">
                                          <p:val>
                                            <p:strVal val="#ppt_y"/>
                                          </p:val>
                                        </p:tav>
                                        <p:tav tm="100000">
                                          <p:val>
                                            <p:strVal val="#ppt_y"/>
                                          </p:val>
                                        </p:tav>
                                      </p:tavLst>
                                    </p:anim>
                                  </p:childTnLst>
                                </p:cTn>
                              </p:par>
                              <p:par>
                                <p:cTn id="75" presetID="2" presetClass="entr" presetSubtype="2" fill="hold" grpId="0" nodeType="withEffect">
                                  <p:stCondLst>
                                    <p:cond delay="500"/>
                                  </p:stCondLst>
                                  <p:childTnLst>
                                    <p:set>
                                      <p:cBhvr>
                                        <p:cTn id="76" dur="1" fill="hold">
                                          <p:stCondLst>
                                            <p:cond delay="0"/>
                                          </p:stCondLst>
                                        </p:cTn>
                                        <p:tgtEl>
                                          <p:spTgt spid="7"/>
                                        </p:tgtEl>
                                        <p:attrNameLst>
                                          <p:attrName>style.visibility</p:attrName>
                                        </p:attrNameLst>
                                      </p:cBhvr>
                                      <p:to>
                                        <p:strVal val="visible"/>
                                      </p:to>
                                    </p:set>
                                    <p:anim calcmode="lin" valueType="num">
                                      <p:cBhvr additive="base">
                                        <p:cTn id="77" dur="500" fill="hold"/>
                                        <p:tgtEl>
                                          <p:spTgt spid="7"/>
                                        </p:tgtEl>
                                        <p:attrNameLst>
                                          <p:attrName>ppt_x</p:attrName>
                                        </p:attrNameLst>
                                      </p:cBhvr>
                                      <p:tavLst>
                                        <p:tav tm="0">
                                          <p:val>
                                            <p:strVal val="1+#ppt_w/2"/>
                                          </p:val>
                                        </p:tav>
                                        <p:tav tm="100000">
                                          <p:val>
                                            <p:strVal val="#ppt_x"/>
                                          </p:val>
                                        </p:tav>
                                      </p:tavLst>
                                    </p:anim>
                                    <p:anim calcmode="lin" valueType="num">
                                      <p:cBhvr additive="base">
                                        <p:cTn id="78" dur="500" fill="hold"/>
                                        <p:tgtEl>
                                          <p:spTgt spid="7"/>
                                        </p:tgtEl>
                                        <p:attrNameLst>
                                          <p:attrName>ppt_y</p:attrName>
                                        </p:attrNameLst>
                                      </p:cBhvr>
                                      <p:tavLst>
                                        <p:tav tm="0">
                                          <p:val>
                                            <p:strVal val="#ppt_y"/>
                                          </p:val>
                                        </p:tav>
                                        <p:tav tm="100000">
                                          <p:val>
                                            <p:strVal val="#ppt_y"/>
                                          </p:val>
                                        </p:tav>
                                      </p:tavLst>
                                    </p:anim>
                                  </p:childTnLst>
                                </p:cTn>
                              </p:par>
                              <p:par>
                                <p:cTn id="79" presetID="2" presetClass="entr" presetSubtype="2" fill="hold" grpId="0" nodeType="withEffect">
                                  <p:stCondLst>
                                    <p:cond delay="500"/>
                                  </p:stCondLst>
                                  <p:childTnLst>
                                    <p:set>
                                      <p:cBhvr>
                                        <p:cTn id="80" dur="1" fill="hold">
                                          <p:stCondLst>
                                            <p:cond delay="0"/>
                                          </p:stCondLst>
                                        </p:cTn>
                                        <p:tgtEl>
                                          <p:spTgt spid="8"/>
                                        </p:tgtEl>
                                        <p:attrNameLst>
                                          <p:attrName>style.visibility</p:attrName>
                                        </p:attrNameLst>
                                      </p:cBhvr>
                                      <p:to>
                                        <p:strVal val="visible"/>
                                      </p:to>
                                    </p:set>
                                    <p:anim calcmode="lin" valueType="num">
                                      <p:cBhvr additive="base">
                                        <p:cTn id="81" dur="500" fill="hold"/>
                                        <p:tgtEl>
                                          <p:spTgt spid="8"/>
                                        </p:tgtEl>
                                        <p:attrNameLst>
                                          <p:attrName>ppt_x</p:attrName>
                                        </p:attrNameLst>
                                      </p:cBhvr>
                                      <p:tavLst>
                                        <p:tav tm="0">
                                          <p:val>
                                            <p:strVal val="1+#ppt_w/2"/>
                                          </p:val>
                                        </p:tav>
                                        <p:tav tm="100000">
                                          <p:val>
                                            <p:strVal val="#ppt_x"/>
                                          </p:val>
                                        </p:tav>
                                      </p:tavLst>
                                    </p:anim>
                                    <p:anim calcmode="lin" valueType="num">
                                      <p:cBhvr additive="base">
                                        <p:cTn id="82" dur="500" fill="hold"/>
                                        <p:tgtEl>
                                          <p:spTgt spid="8"/>
                                        </p:tgtEl>
                                        <p:attrNameLst>
                                          <p:attrName>ppt_y</p:attrName>
                                        </p:attrNameLst>
                                      </p:cBhvr>
                                      <p:tavLst>
                                        <p:tav tm="0">
                                          <p:val>
                                            <p:strVal val="#ppt_y"/>
                                          </p:val>
                                        </p:tav>
                                        <p:tav tm="100000">
                                          <p:val>
                                            <p:strVal val="#ppt_y"/>
                                          </p:val>
                                        </p:tav>
                                      </p:tavLst>
                                    </p:anim>
                                  </p:childTnLst>
                                </p:cTn>
                              </p:par>
                              <p:par>
                                <p:cTn id="83" presetID="2" presetClass="entr" presetSubtype="2" fill="hold" nodeType="withEffect">
                                  <p:stCondLst>
                                    <p:cond delay="500"/>
                                  </p:stCondLst>
                                  <p:childTnLst>
                                    <p:set>
                                      <p:cBhvr>
                                        <p:cTn id="84" dur="1" fill="hold">
                                          <p:stCondLst>
                                            <p:cond delay="0"/>
                                          </p:stCondLst>
                                        </p:cTn>
                                        <p:tgtEl>
                                          <p:spTgt spid="40"/>
                                        </p:tgtEl>
                                        <p:attrNameLst>
                                          <p:attrName>style.visibility</p:attrName>
                                        </p:attrNameLst>
                                      </p:cBhvr>
                                      <p:to>
                                        <p:strVal val="visible"/>
                                      </p:to>
                                    </p:set>
                                    <p:anim calcmode="lin" valueType="num">
                                      <p:cBhvr additive="base">
                                        <p:cTn id="85" dur="500" fill="hold"/>
                                        <p:tgtEl>
                                          <p:spTgt spid="40"/>
                                        </p:tgtEl>
                                        <p:attrNameLst>
                                          <p:attrName>ppt_x</p:attrName>
                                        </p:attrNameLst>
                                      </p:cBhvr>
                                      <p:tavLst>
                                        <p:tav tm="0">
                                          <p:val>
                                            <p:strVal val="1+#ppt_w/2"/>
                                          </p:val>
                                        </p:tav>
                                        <p:tav tm="100000">
                                          <p:val>
                                            <p:strVal val="#ppt_x"/>
                                          </p:val>
                                        </p:tav>
                                      </p:tavLst>
                                    </p:anim>
                                    <p:anim calcmode="lin" valueType="num">
                                      <p:cBhvr additive="base">
                                        <p:cTn id="86" dur="500" fill="hold"/>
                                        <p:tgtEl>
                                          <p:spTgt spid="40"/>
                                        </p:tgtEl>
                                        <p:attrNameLst>
                                          <p:attrName>ppt_y</p:attrName>
                                        </p:attrNameLst>
                                      </p:cBhvr>
                                      <p:tavLst>
                                        <p:tav tm="0">
                                          <p:val>
                                            <p:strVal val="#ppt_y"/>
                                          </p:val>
                                        </p:tav>
                                        <p:tav tm="100000">
                                          <p:val>
                                            <p:strVal val="#ppt_y"/>
                                          </p:val>
                                        </p:tav>
                                      </p:tavLst>
                                    </p:anim>
                                  </p:childTnLst>
                                </p:cTn>
                              </p:par>
                              <p:par>
                                <p:cTn id="87" presetID="2" presetClass="entr" presetSubtype="2" fill="hold" nodeType="withEffect">
                                  <p:stCondLst>
                                    <p:cond delay="500"/>
                                  </p:stCondLst>
                                  <p:childTnLst>
                                    <p:set>
                                      <p:cBhvr>
                                        <p:cTn id="88" dur="1" fill="hold">
                                          <p:stCondLst>
                                            <p:cond delay="0"/>
                                          </p:stCondLst>
                                        </p:cTn>
                                        <p:tgtEl>
                                          <p:spTgt spid="13"/>
                                        </p:tgtEl>
                                        <p:attrNameLst>
                                          <p:attrName>style.visibility</p:attrName>
                                        </p:attrNameLst>
                                      </p:cBhvr>
                                      <p:to>
                                        <p:strVal val="visible"/>
                                      </p:to>
                                    </p:set>
                                    <p:anim calcmode="lin" valueType="num">
                                      <p:cBhvr additive="base">
                                        <p:cTn id="89" dur="500" fill="hold"/>
                                        <p:tgtEl>
                                          <p:spTgt spid="13"/>
                                        </p:tgtEl>
                                        <p:attrNameLst>
                                          <p:attrName>ppt_x</p:attrName>
                                        </p:attrNameLst>
                                      </p:cBhvr>
                                      <p:tavLst>
                                        <p:tav tm="0">
                                          <p:val>
                                            <p:strVal val="1+#ppt_w/2"/>
                                          </p:val>
                                        </p:tav>
                                        <p:tav tm="100000">
                                          <p:val>
                                            <p:strVal val="#ppt_x"/>
                                          </p:val>
                                        </p:tav>
                                      </p:tavLst>
                                    </p:anim>
                                    <p:anim calcmode="lin" valueType="num">
                                      <p:cBhvr additive="base">
                                        <p:cTn id="90" dur="500" fill="hold"/>
                                        <p:tgtEl>
                                          <p:spTgt spid="13"/>
                                        </p:tgtEl>
                                        <p:attrNameLst>
                                          <p:attrName>ppt_y</p:attrName>
                                        </p:attrNameLst>
                                      </p:cBhvr>
                                      <p:tavLst>
                                        <p:tav tm="0">
                                          <p:val>
                                            <p:strVal val="#ppt_y"/>
                                          </p:val>
                                        </p:tav>
                                        <p:tav tm="100000">
                                          <p:val>
                                            <p:strVal val="#ppt_y"/>
                                          </p:val>
                                        </p:tav>
                                      </p:tavLst>
                                    </p:anim>
                                  </p:childTnLst>
                                </p:cTn>
                              </p:par>
                              <p:par>
                                <p:cTn id="91" presetID="2" presetClass="entr" presetSubtype="2" fill="hold" nodeType="withEffect">
                                  <p:stCondLst>
                                    <p:cond delay="500"/>
                                  </p:stCondLst>
                                  <p:childTnLst>
                                    <p:set>
                                      <p:cBhvr>
                                        <p:cTn id="92" dur="1" fill="hold">
                                          <p:stCondLst>
                                            <p:cond delay="0"/>
                                          </p:stCondLst>
                                        </p:cTn>
                                        <p:tgtEl>
                                          <p:spTgt spid="24"/>
                                        </p:tgtEl>
                                        <p:attrNameLst>
                                          <p:attrName>style.visibility</p:attrName>
                                        </p:attrNameLst>
                                      </p:cBhvr>
                                      <p:to>
                                        <p:strVal val="visible"/>
                                      </p:to>
                                    </p:set>
                                    <p:anim calcmode="lin" valueType="num">
                                      <p:cBhvr additive="base">
                                        <p:cTn id="93" dur="500" fill="hold"/>
                                        <p:tgtEl>
                                          <p:spTgt spid="24"/>
                                        </p:tgtEl>
                                        <p:attrNameLst>
                                          <p:attrName>ppt_x</p:attrName>
                                        </p:attrNameLst>
                                      </p:cBhvr>
                                      <p:tavLst>
                                        <p:tav tm="0">
                                          <p:val>
                                            <p:strVal val="1+#ppt_w/2"/>
                                          </p:val>
                                        </p:tav>
                                        <p:tav tm="100000">
                                          <p:val>
                                            <p:strVal val="#ppt_x"/>
                                          </p:val>
                                        </p:tav>
                                      </p:tavLst>
                                    </p:anim>
                                    <p:anim calcmode="lin" valueType="num">
                                      <p:cBhvr additive="base">
                                        <p:cTn id="94" dur="500" fill="hold"/>
                                        <p:tgtEl>
                                          <p:spTgt spid="24"/>
                                        </p:tgtEl>
                                        <p:attrNameLst>
                                          <p:attrName>ppt_y</p:attrName>
                                        </p:attrNameLst>
                                      </p:cBhvr>
                                      <p:tavLst>
                                        <p:tav tm="0">
                                          <p:val>
                                            <p:strVal val="#ppt_y"/>
                                          </p:val>
                                        </p:tav>
                                        <p:tav tm="100000">
                                          <p:val>
                                            <p:strVal val="#ppt_y"/>
                                          </p:val>
                                        </p:tav>
                                      </p:tavLst>
                                    </p:anim>
                                  </p:childTnLst>
                                </p:cTn>
                              </p:par>
                              <p:par>
                                <p:cTn id="95" presetID="2" presetClass="entr" presetSubtype="2" fill="hold" grpId="0" nodeType="withEffect">
                                  <p:stCondLst>
                                    <p:cond delay="500"/>
                                  </p:stCondLst>
                                  <p:childTnLst>
                                    <p:set>
                                      <p:cBhvr>
                                        <p:cTn id="96" dur="1" fill="hold">
                                          <p:stCondLst>
                                            <p:cond delay="0"/>
                                          </p:stCondLst>
                                        </p:cTn>
                                        <p:tgtEl>
                                          <p:spTgt spid="85"/>
                                        </p:tgtEl>
                                        <p:attrNameLst>
                                          <p:attrName>style.visibility</p:attrName>
                                        </p:attrNameLst>
                                      </p:cBhvr>
                                      <p:to>
                                        <p:strVal val="visible"/>
                                      </p:to>
                                    </p:set>
                                    <p:anim calcmode="lin" valueType="num">
                                      <p:cBhvr additive="base">
                                        <p:cTn id="97" dur="500" fill="hold"/>
                                        <p:tgtEl>
                                          <p:spTgt spid="85"/>
                                        </p:tgtEl>
                                        <p:attrNameLst>
                                          <p:attrName>ppt_x</p:attrName>
                                        </p:attrNameLst>
                                      </p:cBhvr>
                                      <p:tavLst>
                                        <p:tav tm="0">
                                          <p:val>
                                            <p:strVal val="1+#ppt_w/2"/>
                                          </p:val>
                                        </p:tav>
                                        <p:tav tm="100000">
                                          <p:val>
                                            <p:strVal val="#ppt_x"/>
                                          </p:val>
                                        </p:tav>
                                      </p:tavLst>
                                    </p:anim>
                                    <p:anim calcmode="lin" valueType="num">
                                      <p:cBhvr additive="base">
                                        <p:cTn id="98" dur="500" fill="hold"/>
                                        <p:tgtEl>
                                          <p:spTgt spid="8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8" grpId="0"/>
      <p:bldP spid="59" grpId="0"/>
      <p:bldP spid="63" grpId="0"/>
      <p:bldP spid="64" grpId="0"/>
      <p:bldP spid="66" grpId="0"/>
      <p:bldP spid="67" grpId="0" bldLvl="0" animBg="1"/>
      <p:bldP spid="68" grpId="0"/>
      <p:bldP spid="3" grpId="0" bldLvl="0" animBg="1"/>
      <p:bldP spid="4" grpId="0" bldLvl="0" animBg="1"/>
      <p:bldP spid="6" grpId="0" bldLvl="0" animBg="1"/>
      <p:bldP spid="7" grpId="0" bldLvl="0" animBg="1"/>
      <p:bldP spid="8" grpId="0" bldLvl="0" animBg="1"/>
      <p:bldP spid="85"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46"/>
          <p:cNvGrpSpPr/>
          <p:nvPr/>
        </p:nvGrpSpPr>
        <p:grpSpPr>
          <a:xfrm>
            <a:off x="-938073" y="558718"/>
            <a:ext cx="4761169" cy="2973278"/>
            <a:chOff x="-992615" y="210413"/>
            <a:chExt cx="5037996" cy="3146153"/>
          </a:xfrm>
        </p:grpSpPr>
        <p:sp>
          <p:nvSpPr>
            <p:cNvPr id="27" name="Freeform 8"/>
            <p:cNvSpPr/>
            <p:nvPr/>
          </p:nvSpPr>
          <p:spPr bwMode="auto">
            <a:xfrm rot="2700000">
              <a:off x="3105313" y="2485406"/>
              <a:ext cx="786389" cy="784117"/>
            </a:xfrm>
            <a:custGeom>
              <a:avLst/>
              <a:gdLst>
                <a:gd name="T0" fmla="*/ 83 w 346"/>
                <a:gd name="T1" fmla="*/ 345 h 345"/>
                <a:gd name="T2" fmla="*/ 0 w 346"/>
                <a:gd name="T3" fmla="*/ 262 h 345"/>
                <a:gd name="T4" fmla="*/ 263 w 346"/>
                <a:gd name="T5" fmla="*/ 0 h 345"/>
                <a:gd name="T6" fmla="*/ 346 w 346"/>
                <a:gd name="T7" fmla="*/ 82 h 345"/>
                <a:gd name="T8" fmla="*/ 83 w 346"/>
                <a:gd name="T9" fmla="*/ 345 h 345"/>
              </a:gdLst>
              <a:ahLst/>
              <a:cxnLst>
                <a:cxn ang="0">
                  <a:pos x="T0" y="T1"/>
                </a:cxn>
                <a:cxn ang="0">
                  <a:pos x="T2" y="T3"/>
                </a:cxn>
                <a:cxn ang="0">
                  <a:pos x="T4" y="T5"/>
                </a:cxn>
                <a:cxn ang="0">
                  <a:pos x="T6" y="T7"/>
                </a:cxn>
                <a:cxn ang="0">
                  <a:pos x="T8" y="T9"/>
                </a:cxn>
              </a:cxnLst>
              <a:rect l="0" t="0" r="r" b="b"/>
              <a:pathLst>
                <a:path w="346" h="345">
                  <a:moveTo>
                    <a:pt x="83" y="345"/>
                  </a:moveTo>
                  <a:lnTo>
                    <a:pt x="0" y="262"/>
                  </a:lnTo>
                  <a:lnTo>
                    <a:pt x="263" y="0"/>
                  </a:lnTo>
                  <a:lnTo>
                    <a:pt x="346" y="82"/>
                  </a:lnTo>
                  <a:lnTo>
                    <a:pt x="83" y="345"/>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28" name="Freeform 12"/>
            <p:cNvSpPr/>
            <p:nvPr/>
          </p:nvSpPr>
          <p:spPr bwMode="auto">
            <a:xfrm rot="2700000">
              <a:off x="1875239" y="1855575"/>
              <a:ext cx="1679601" cy="656840"/>
            </a:xfrm>
            <a:custGeom>
              <a:avLst/>
              <a:gdLst>
                <a:gd name="T0" fmla="*/ 254 w 739"/>
                <a:gd name="T1" fmla="*/ 254 h 289"/>
                <a:gd name="T2" fmla="*/ 739 w 739"/>
                <a:gd name="T3" fmla="*/ 289 h 289"/>
                <a:gd name="T4" fmla="*/ 656 w 739"/>
                <a:gd name="T5" fmla="*/ 206 h 289"/>
                <a:gd name="T6" fmla="*/ 0 w 739"/>
                <a:gd name="T7" fmla="*/ 0 h 289"/>
                <a:gd name="T8" fmla="*/ 254 w 739"/>
                <a:gd name="T9" fmla="*/ 254 h 289"/>
              </a:gdLst>
              <a:ahLst/>
              <a:cxnLst>
                <a:cxn ang="0">
                  <a:pos x="T0" y="T1"/>
                </a:cxn>
                <a:cxn ang="0">
                  <a:pos x="T2" y="T3"/>
                </a:cxn>
                <a:cxn ang="0">
                  <a:pos x="T4" y="T5"/>
                </a:cxn>
                <a:cxn ang="0">
                  <a:pos x="T6" y="T7"/>
                </a:cxn>
                <a:cxn ang="0">
                  <a:pos x="T8" y="T9"/>
                </a:cxn>
              </a:cxnLst>
              <a:rect l="0" t="0" r="r" b="b"/>
              <a:pathLst>
                <a:path w="739" h="289">
                  <a:moveTo>
                    <a:pt x="254" y="254"/>
                  </a:moveTo>
                  <a:lnTo>
                    <a:pt x="739" y="289"/>
                  </a:lnTo>
                  <a:lnTo>
                    <a:pt x="656" y="206"/>
                  </a:lnTo>
                  <a:lnTo>
                    <a:pt x="0" y="0"/>
                  </a:lnTo>
                  <a:lnTo>
                    <a:pt x="254" y="254"/>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29" name="Freeform 15"/>
            <p:cNvSpPr/>
            <p:nvPr/>
          </p:nvSpPr>
          <p:spPr bwMode="auto">
            <a:xfrm rot="2700000">
              <a:off x="3780600" y="2745641"/>
              <a:ext cx="265918" cy="263645"/>
            </a:xfrm>
            <a:custGeom>
              <a:avLst/>
              <a:gdLst>
                <a:gd name="T0" fmla="*/ 0 w 117"/>
                <a:gd name="T1" fmla="*/ 0 h 116"/>
                <a:gd name="T2" fmla="*/ 117 w 117"/>
                <a:gd name="T3" fmla="*/ 0 h 116"/>
                <a:gd name="T4" fmla="*/ 117 w 117"/>
                <a:gd name="T5" fmla="*/ 116 h 116"/>
                <a:gd name="T6" fmla="*/ 0 w 117"/>
                <a:gd name="T7" fmla="*/ 0 h 116"/>
              </a:gdLst>
              <a:ahLst/>
              <a:cxnLst>
                <a:cxn ang="0">
                  <a:pos x="T0" y="T1"/>
                </a:cxn>
                <a:cxn ang="0">
                  <a:pos x="T2" y="T3"/>
                </a:cxn>
                <a:cxn ang="0">
                  <a:pos x="T4" y="T5"/>
                </a:cxn>
                <a:cxn ang="0">
                  <a:pos x="T6" y="T7"/>
                </a:cxn>
              </a:cxnLst>
              <a:rect l="0" t="0" r="r" b="b"/>
              <a:pathLst>
                <a:path w="117" h="116">
                  <a:moveTo>
                    <a:pt x="0" y="0"/>
                  </a:moveTo>
                  <a:lnTo>
                    <a:pt x="117" y="0"/>
                  </a:lnTo>
                  <a:lnTo>
                    <a:pt x="117" y="116"/>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0" name="Freeform 18"/>
            <p:cNvSpPr>
              <a:spLocks noEditPoints="1"/>
            </p:cNvSpPr>
            <p:nvPr/>
          </p:nvSpPr>
          <p:spPr bwMode="auto">
            <a:xfrm rot="2700000">
              <a:off x="2191742" y="2151982"/>
              <a:ext cx="1795513" cy="613656"/>
            </a:xfrm>
            <a:custGeom>
              <a:avLst/>
              <a:gdLst>
                <a:gd name="T0" fmla="*/ 30 w 790"/>
                <a:gd name="T1" fmla="*/ 180 h 270"/>
                <a:gd name="T2" fmla="*/ 0 w 790"/>
                <a:gd name="T3" fmla="*/ 149 h 270"/>
                <a:gd name="T4" fmla="*/ 90 w 790"/>
                <a:gd name="T5" fmla="*/ 170 h 270"/>
                <a:gd name="T6" fmla="*/ 118 w 790"/>
                <a:gd name="T7" fmla="*/ 196 h 270"/>
                <a:gd name="T8" fmla="*/ 30 w 790"/>
                <a:gd name="T9" fmla="*/ 180 h 270"/>
                <a:gd name="T10" fmla="*/ 225 w 790"/>
                <a:gd name="T11" fmla="*/ 218 h 270"/>
                <a:gd name="T12" fmla="*/ 203 w 790"/>
                <a:gd name="T13" fmla="*/ 194 h 270"/>
                <a:gd name="T14" fmla="*/ 293 w 790"/>
                <a:gd name="T15" fmla="*/ 215 h 270"/>
                <a:gd name="T16" fmla="*/ 312 w 790"/>
                <a:gd name="T17" fmla="*/ 234 h 270"/>
                <a:gd name="T18" fmla="*/ 225 w 790"/>
                <a:gd name="T19" fmla="*/ 218 h 270"/>
                <a:gd name="T20" fmla="*/ 421 w 790"/>
                <a:gd name="T21" fmla="*/ 253 h 270"/>
                <a:gd name="T22" fmla="*/ 407 w 790"/>
                <a:gd name="T23" fmla="*/ 239 h 270"/>
                <a:gd name="T24" fmla="*/ 497 w 790"/>
                <a:gd name="T25" fmla="*/ 258 h 270"/>
                <a:gd name="T26" fmla="*/ 506 w 790"/>
                <a:gd name="T27" fmla="*/ 270 h 270"/>
                <a:gd name="T28" fmla="*/ 421 w 790"/>
                <a:gd name="T29" fmla="*/ 253 h 270"/>
                <a:gd name="T30" fmla="*/ 582 w 790"/>
                <a:gd name="T31" fmla="*/ 218 h 270"/>
                <a:gd name="T32" fmla="*/ 573 w 790"/>
                <a:gd name="T33" fmla="*/ 206 h 270"/>
                <a:gd name="T34" fmla="*/ 637 w 790"/>
                <a:gd name="T35" fmla="*/ 144 h 270"/>
                <a:gd name="T36" fmla="*/ 646 w 790"/>
                <a:gd name="T37" fmla="*/ 154 h 270"/>
                <a:gd name="T38" fmla="*/ 582 w 790"/>
                <a:gd name="T39" fmla="*/ 218 h 270"/>
                <a:gd name="T40" fmla="*/ 726 w 790"/>
                <a:gd name="T41" fmla="*/ 73 h 270"/>
                <a:gd name="T42" fmla="*/ 715 w 790"/>
                <a:gd name="T43" fmla="*/ 64 h 270"/>
                <a:gd name="T44" fmla="*/ 779 w 790"/>
                <a:gd name="T45" fmla="*/ 0 h 270"/>
                <a:gd name="T46" fmla="*/ 790 w 790"/>
                <a:gd name="T47" fmla="*/ 12 h 270"/>
                <a:gd name="T48" fmla="*/ 726 w 790"/>
                <a:gd name="T49" fmla="*/ 73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0" h="270">
                  <a:moveTo>
                    <a:pt x="30" y="180"/>
                  </a:moveTo>
                  <a:lnTo>
                    <a:pt x="0" y="149"/>
                  </a:lnTo>
                  <a:lnTo>
                    <a:pt x="90" y="170"/>
                  </a:lnTo>
                  <a:lnTo>
                    <a:pt x="118" y="196"/>
                  </a:lnTo>
                  <a:lnTo>
                    <a:pt x="30" y="180"/>
                  </a:lnTo>
                  <a:close/>
                  <a:moveTo>
                    <a:pt x="225" y="218"/>
                  </a:moveTo>
                  <a:lnTo>
                    <a:pt x="203" y="194"/>
                  </a:lnTo>
                  <a:lnTo>
                    <a:pt x="293" y="215"/>
                  </a:lnTo>
                  <a:lnTo>
                    <a:pt x="312" y="234"/>
                  </a:lnTo>
                  <a:lnTo>
                    <a:pt x="225" y="218"/>
                  </a:lnTo>
                  <a:close/>
                  <a:moveTo>
                    <a:pt x="421" y="253"/>
                  </a:moveTo>
                  <a:lnTo>
                    <a:pt x="407" y="239"/>
                  </a:lnTo>
                  <a:lnTo>
                    <a:pt x="497" y="258"/>
                  </a:lnTo>
                  <a:lnTo>
                    <a:pt x="506" y="270"/>
                  </a:lnTo>
                  <a:lnTo>
                    <a:pt x="421" y="253"/>
                  </a:lnTo>
                  <a:close/>
                  <a:moveTo>
                    <a:pt x="582" y="218"/>
                  </a:moveTo>
                  <a:lnTo>
                    <a:pt x="573" y="206"/>
                  </a:lnTo>
                  <a:lnTo>
                    <a:pt x="637" y="144"/>
                  </a:lnTo>
                  <a:lnTo>
                    <a:pt x="646" y="154"/>
                  </a:lnTo>
                  <a:lnTo>
                    <a:pt x="582" y="218"/>
                  </a:lnTo>
                  <a:close/>
                  <a:moveTo>
                    <a:pt x="726" y="73"/>
                  </a:moveTo>
                  <a:lnTo>
                    <a:pt x="715" y="64"/>
                  </a:lnTo>
                  <a:lnTo>
                    <a:pt x="779" y="0"/>
                  </a:lnTo>
                  <a:lnTo>
                    <a:pt x="790" y="12"/>
                  </a:lnTo>
                  <a:lnTo>
                    <a:pt x="726" y="7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1" name="Freeform 39"/>
            <p:cNvSpPr/>
            <p:nvPr/>
          </p:nvSpPr>
          <p:spPr bwMode="auto">
            <a:xfrm rot="2700000">
              <a:off x="-992615" y="210413"/>
              <a:ext cx="3111466" cy="3111466"/>
            </a:xfrm>
            <a:custGeom>
              <a:avLst/>
              <a:gdLst>
                <a:gd name="T0" fmla="*/ 253 w 1369"/>
                <a:gd name="T1" fmla="*/ 1369 h 1369"/>
                <a:gd name="T2" fmla="*/ 0 w 1369"/>
                <a:gd name="T3" fmla="*/ 1115 h 1369"/>
                <a:gd name="T4" fmla="*/ 1115 w 1369"/>
                <a:gd name="T5" fmla="*/ 0 h 1369"/>
                <a:gd name="T6" fmla="*/ 1369 w 1369"/>
                <a:gd name="T7" fmla="*/ 254 h 1369"/>
                <a:gd name="T8" fmla="*/ 253 w 1369"/>
                <a:gd name="T9" fmla="*/ 1369 h 1369"/>
              </a:gdLst>
              <a:ahLst/>
              <a:cxnLst>
                <a:cxn ang="0">
                  <a:pos x="T0" y="T1"/>
                </a:cxn>
                <a:cxn ang="0">
                  <a:pos x="T2" y="T3"/>
                </a:cxn>
                <a:cxn ang="0">
                  <a:pos x="T4" y="T5"/>
                </a:cxn>
                <a:cxn ang="0">
                  <a:pos x="T6" y="T7"/>
                </a:cxn>
                <a:cxn ang="0">
                  <a:pos x="T8" y="T9"/>
                </a:cxn>
              </a:cxnLst>
              <a:rect l="0" t="0" r="r" b="b"/>
              <a:pathLst>
                <a:path w="1369" h="1369">
                  <a:moveTo>
                    <a:pt x="253" y="1369"/>
                  </a:moveTo>
                  <a:lnTo>
                    <a:pt x="0" y="1115"/>
                  </a:lnTo>
                  <a:lnTo>
                    <a:pt x="1115" y="0"/>
                  </a:lnTo>
                  <a:lnTo>
                    <a:pt x="1369" y="254"/>
                  </a:lnTo>
                  <a:lnTo>
                    <a:pt x="253" y="1369"/>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grpSp>
      <p:grpSp>
        <p:nvGrpSpPr>
          <p:cNvPr id="32" name="Group 47"/>
          <p:cNvGrpSpPr/>
          <p:nvPr/>
        </p:nvGrpSpPr>
        <p:grpSpPr>
          <a:xfrm>
            <a:off x="-842492" y="1506350"/>
            <a:ext cx="5356830" cy="2749332"/>
            <a:chOff x="-891477" y="1213143"/>
            <a:chExt cx="5668291" cy="2909186"/>
          </a:xfrm>
        </p:grpSpPr>
        <p:sp>
          <p:nvSpPr>
            <p:cNvPr id="33" name="Freeform 6"/>
            <p:cNvSpPr/>
            <p:nvPr/>
          </p:nvSpPr>
          <p:spPr bwMode="auto">
            <a:xfrm rot="2700000">
              <a:off x="3212968" y="2630495"/>
              <a:ext cx="1302316" cy="1302316"/>
            </a:xfrm>
            <a:custGeom>
              <a:avLst/>
              <a:gdLst>
                <a:gd name="T0" fmla="*/ 83 w 573"/>
                <a:gd name="T1" fmla="*/ 573 h 573"/>
                <a:gd name="T2" fmla="*/ 0 w 573"/>
                <a:gd name="T3" fmla="*/ 490 h 573"/>
                <a:gd name="T4" fmla="*/ 490 w 573"/>
                <a:gd name="T5" fmla="*/ 0 h 573"/>
                <a:gd name="T6" fmla="*/ 573 w 573"/>
                <a:gd name="T7" fmla="*/ 83 h 573"/>
                <a:gd name="T8" fmla="*/ 83 w 573"/>
                <a:gd name="T9" fmla="*/ 573 h 573"/>
              </a:gdLst>
              <a:ahLst/>
              <a:cxnLst>
                <a:cxn ang="0">
                  <a:pos x="T0" y="T1"/>
                </a:cxn>
                <a:cxn ang="0">
                  <a:pos x="T2" y="T3"/>
                </a:cxn>
                <a:cxn ang="0">
                  <a:pos x="T4" y="T5"/>
                </a:cxn>
                <a:cxn ang="0">
                  <a:pos x="T6" y="T7"/>
                </a:cxn>
                <a:cxn ang="0">
                  <a:pos x="T8" y="T9"/>
                </a:cxn>
              </a:cxnLst>
              <a:rect l="0" t="0" r="r" b="b"/>
              <a:pathLst>
                <a:path w="573" h="573">
                  <a:moveTo>
                    <a:pt x="83" y="573"/>
                  </a:moveTo>
                  <a:lnTo>
                    <a:pt x="0" y="490"/>
                  </a:lnTo>
                  <a:lnTo>
                    <a:pt x="490" y="0"/>
                  </a:lnTo>
                  <a:lnTo>
                    <a:pt x="573" y="83"/>
                  </a:lnTo>
                  <a:lnTo>
                    <a:pt x="83" y="573"/>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4" name="Freeform 10"/>
            <p:cNvSpPr/>
            <p:nvPr/>
          </p:nvSpPr>
          <p:spPr bwMode="auto">
            <a:xfrm rot="2700000">
              <a:off x="2041117" y="2781563"/>
              <a:ext cx="1227313" cy="375013"/>
            </a:xfrm>
            <a:custGeom>
              <a:avLst/>
              <a:gdLst>
                <a:gd name="T0" fmla="*/ 165 w 540"/>
                <a:gd name="T1" fmla="*/ 165 h 165"/>
                <a:gd name="T2" fmla="*/ 540 w 540"/>
                <a:gd name="T3" fmla="*/ 90 h 165"/>
                <a:gd name="T4" fmla="*/ 457 w 540"/>
                <a:gd name="T5" fmla="*/ 7 h 165"/>
                <a:gd name="T6" fmla="*/ 0 w 540"/>
                <a:gd name="T7" fmla="*/ 0 h 165"/>
                <a:gd name="T8" fmla="*/ 165 w 540"/>
                <a:gd name="T9" fmla="*/ 165 h 165"/>
              </a:gdLst>
              <a:ahLst/>
              <a:cxnLst>
                <a:cxn ang="0">
                  <a:pos x="T0" y="T1"/>
                </a:cxn>
                <a:cxn ang="0">
                  <a:pos x="T2" y="T3"/>
                </a:cxn>
                <a:cxn ang="0">
                  <a:pos x="T4" y="T5"/>
                </a:cxn>
                <a:cxn ang="0">
                  <a:pos x="T6" y="T7"/>
                </a:cxn>
                <a:cxn ang="0">
                  <a:pos x="T8" y="T9"/>
                </a:cxn>
              </a:cxnLst>
              <a:rect l="0" t="0" r="r" b="b"/>
              <a:pathLst>
                <a:path w="540" h="165">
                  <a:moveTo>
                    <a:pt x="165" y="165"/>
                  </a:moveTo>
                  <a:lnTo>
                    <a:pt x="540" y="90"/>
                  </a:lnTo>
                  <a:lnTo>
                    <a:pt x="457" y="7"/>
                  </a:lnTo>
                  <a:lnTo>
                    <a:pt x="0" y="0"/>
                  </a:lnTo>
                  <a:lnTo>
                    <a:pt x="165" y="165"/>
                  </a:lnTo>
                  <a:close/>
                </a:path>
              </a:pathLst>
            </a:custGeom>
            <a:solidFill>
              <a:srgbClr val="005B28"/>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5" name="Freeform 16"/>
            <p:cNvSpPr/>
            <p:nvPr/>
          </p:nvSpPr>
          <p:spPr bwMode="auto">
            <a:xfrm rot="2700000">
              <a:off x="4509759" y="3147225"/>
              <a:ext cx="263645" cy="270464"/>
            </a:xfrm>
            <a:custGeom>
              <a:avLst/>
              <a:gdLst>
                <a:gd name="T0" fmla="*/ 0 w 116"/>
                <a:gd name="T1" fmla="*/ 0 h 119"/>
                <a:gd name="T2" fmla="*/ 116 w 116"/>
                <a:gd name="T3" fmla="*/ 0 h 119"/>
                <a:gd name="T4" fmla="*/ 116 w 116"/>
                <a:gd name="T5" fmla="*/ 119 h 119"/>
                <a:gd name="T6" fmla="*/ 0 w 116"/>
                <a:gd name="T7" fmla="*/ 0 h 119"/>
              </a:gdLst>
              <a:ahLst/>
              <a:cxnLst>
                <a:cxn ang="0">
                  <a:pos x="T0" y="T1"/>
                </a:cxn>
                <a:cxn ang="0">
                  <a:pos x="T2" y="T3"/>
                </a:cxn>
                <a:cxn ang="0">
                  <a:pos x="T4" y="T5"/>
                </a:cxn>
                <a:cxn ang="0">
                  <a:pos x="T6" y="T7"/>
                </a:cxn>
              </a:cxnLst>
              <a:rect l="0" t="0" r="r" b="b"/>
              <a:pathLst>
                <a:path w="116" h="119">
                  <a:moveTo>
                    <a:pt x="0" y="0"/>
                  </a:moveTo>
                  <a:lnTo>
                    <a:pt x="116" y="0"/>
                  </a:lnTo>
                  <a:lnTo>
                    <a:pt x="116" y="119"/>
                  </a:lnTo>
                  <a:lnTo>
                    <a:pt x="0" y="0"/>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6" name="Freeform 20"/>
            <p:cNvSpPr>
              <a:spLocks noEditPoints="1"/>
            </p:cNvSpPr>
            <p:nvPr/>
          </p:nvSpPr>
          <p:spPr bwMode="auto">
            <a:xfrm rot="2700000">
              <a:off x="2476634" y="2377304"/>
              <a:ext cx="2061432" cy="1220495"/>
            </a:xfrm>
            <a:custGeom>
              <a:avLst/>
              <a:gdLst>
                <a:gd name="T0" fmla="*/ 19 w 907"/>
                <a:gd name="T1" fmla="*/ 537 h 537"/>
                <a:gd name="T2" fmla="*/ 0 w 907"/>
                <a:gd name="T3" fmla="*/ 516 h 537"/>
                <a:gd name="T4" fmla="*/ 90 w 907"/>
                <a:gd name="T5" fmla="*/ 509 h 537"/>
                <a:gd name="T6" fmla="*/ 109 w 907"/>
                <a:gd name="T7" fmla="*/ 527 h 537"/>
                <a:gd name="T8" fmla="*/ 19 w 907"/>
                <a:gd name="T9" fmla="*/ 537 h 537"/>
                <a:gd name="T10" fmla="*/ 221 w 907"/>
                <a:gd name="T11" fmla="*/ 518 h 537"/>
                <a:gd name="T12" fmla="*/ 204 w 907"/>
                <a:gd name="T13" fmla="*/ 501 h 537"/>
                <a:gd name="T14" fmla="*/ 294 w 907"/>
                <a:gd name="T15" fmla="*/ 497 h 537"/>
                <a:gd name="T16" fmla="*/ 308 w 907"/>
                <a:gd name="T17" fmla="*/ 511 h 537"/>
                <a:gd name="T18" fmla="*/ 221 w 907"/>
                <a:gd name="T19" fmla="*/ 518 h 537"/>
                <a:gd name="T20" fmla="*/ 396 w 907"/>
                <a:gd name="T21" fmla="*/ 490 h 537"/>
                <a:gd name="T22" fmla="*/ 405 w 907"/>
                <a:gd name="T23" fmla="*/ 490 h 537"/>
                <a:gd name="T24" fmla="*/ 467 w 907"/>
                <a:gd name="T25" fmla="*/ 428 h 537"/>
                <a:gd name="T26" fmla="*/ 476 w 907"/>
                <a:gd name="T27" fmla="*/ 438 h 537"/>
                <a:gd name="T28" fmla="*/ 417 w 907"/>
                <a:gd name="T29" fmla="*/ 499 h 537"/>
                <a:gd name="T30" fmla="*/ 408 w 907"/>
                <a:gd name="T31" fmla="*/ 501 h 537"/>
                <a:gd name="T32" fmla="*/ 396 w 907"/>
                <a:gd name="T33" fmla="*/ 490 h 537"/>
                <a:gd name="T34" fmla="*/ 557 w 907"/>
                <a:gd name="T35" fmla="*/ 359 h 537"/>
                <a:gd name="T36" fmla="*/ 547 w 907"/>
                <a:gd name="T37" fmla="*/ 348 h 537"/>
                <a:gd name="T38" fmla="*/ 609 w 907"/>
                <a:gd name="T39" fmla="*/ 284 h 537"/>
                <a:gd name="T40" fmla="*/ 621 w 907"/>
                <a:gd name="T41" fmla="*/ 295 h 537"/>
                <a:gd name="T42" fmla="*/ 557 w 907"/>
                <a:gd name="T43" fmla="*/ 359 h 537"/>
                <a:gd name="T44" fmla="*/ 699 w 907"/>
                <a:gd name="T45" fmla="*/ 215 h 537"/>
                <a:gd name="T46" fmla="*/ 689 w 907"/>
                <a:gd name="T47" fmla="*/ 206 h 537"/>
                <a:gd name="T48" fmla="*/ 753 w 907"/>
                <a:gd name="T49" fmla="*/ 142 h 537"/>
                <a:gd name="T50" fmla="*/ 763 w 907"/>
                <a:gd name="T51" fmla="*/ 151 h 537"/>
                <a:gd name="T52" fmla="*/ 699 w 907"/>
                <a:gd name="T53" fmla="*/ 215 h 537"/>
                <a:gd name="T54" fmla="*/ 843 w 907"/>
                <a:gd name="T55" fmla="*/ 73 h 537"/>
                <a:gd name="T56" fmla="*/ 831 w 907"/>
                <a:gd name="T57" fmla="*/ 61 h 537"/>
                <a:gd name="T58" fmla="*/ 895 w 907"/>
                <a:gd name="T59" fmla="*/ 0 h 537"/>
                <a:gd name="T60" fmla="*/ 907 w 907"/>
                <a:gd name="T61" fmla="*/ 9 h 537"/>
                <a:gd name="T62" fmla="*/ 843 w 907"/>
                <a:gd name="T63" fmla="*/ 73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7" h="537">
                  <a:moveTo>
                    <a:pt x="19" y="537"/>
                  </a:moveTo>
                  <a:lnTo>
                    <a:pt x="0" y="516"/>
                  </a:lnTo>
                  <a:lnTo>
                    <a:pt x="90" y="509"/>
                  </a:lnTo>
                  <a:lnTo>
                    <a:pt x="109" y="527"/>
                  </a:lnTo>
                  <a:lnTo>
                    <a:pt x="19" y="537"/>
                  </a:lnTo>
                  <a:close/>
                  <a:moveTo>
                    <a:pt x="221" y="518"/>
                  </a:moveTo>
                  <a:lnTo>
                    <a:pt x="204" y="501"/>
                  </a:lnTo>
                  <a:lnTo>
                    <a:pt x="294" y="497"/>
                  </a:lnTo>
                  <a:lnTo>
                    <a:pt x="308" y="511"/>
                  </a:lnTo>
                  <a:lnTo>
                    <a:pt x="221" y="518"/>
                  </a:lnTo>
                  <a:close/>
                  <a:moveTo>
                    <a:pt x="396" y="490"/>
                  </a:moveTo>
                  <a:lnTo>
                    <a:pt x="405" y="490"/>
                  </a:lnTo>
                  <a:lnTo>
                    <a:pt x="467" y="428"/>
                  </a:lnTo>
                  <a:lnTo>
                    <a:pt x="476" y="438"/>
                  </a:lnTo>
                  <a:lnTo>
                    <a:pt x="417" y="499"/>
                  </a:lnTo>
                  <a:lnTo>
                    <a:pt x="408" y="501"/>
                  </a:lnTo>
                  <a:lnTo>
                    <a:pt x="396" y="490"/>
                  </a:lnTo>
                  <a:close/>
                  <a:moveTo>
                    <a:pt x="557" y="359"/>
                  </a:moveTo>
                  <a:lnTo>
                    <a:pt x="547" y="348"/>
                  </a:lnTo>
                  <a:lnTo>
                    <a:pt x="609" y="284"/>
                  </a:lnTo>
                  <a:lnTo>
                    <a:pt x="621" y="295"/>
                  </a:lnTo>
                  <a:lnTo>
                    <a:pt x="557" y="359"/>
                  </a:lnTo>
                  <a:close/>
                  <a:moveTo>
                    <a:pt x="699" y="215"/>
                  </a:moveTo>
                  <a:lnTo>
                    <a:pt x="689" y="206"/>
                  </a:lnTo>
                  <a:lnTo>
                    <a:pt x="753" y="142"/>
                  </a:lnTo>
                  <a:lnTo>
                    <a:pt x="763" y="151"/>
                  </a:lnTo>
                  <a:lnTo>
                    <a:pt x="699" y="215"/>
                  </a:lnTo>
                  <a:close/>
                  <a:moveTo>
                    <a:pt x="843" y="73"/>
                  </a:moveTo>
                  <a:lnTo>
                    <a:pt x="831" y="61"/>
                  </a:lnTo>
                  <a:lnTo>
                    <a:pt x="895" y="0"/>
                  </a:lnTo>
                  <a:lnTo>
                    <a:pt x="907" y="9"/>
                  </a:lnTo>
                  <a:lnTo>
                    <a:pt x="843" y="7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7" name="Freeform 41"/>
            <p:cNvSpPr/>
            <p:nvPr/>
          </p:nvSpPr>
          <p:spPr bwMode="auto">
            <a:xfrm rot="2700000">
              <a:off x="-891477" y="1213143"/>
              <a:ext cx="2909186" cy="2909186"/>
            </a:xfrm>
            <a:custGeom>
              <a:avLst/>
              <a:gdLst>
                <a:gd name="T0" fmla="*/ 165 w 1280"/>
                <a:gd name="T1" fmla="*/ 1280 h 1280"/>
                <a:gd name="T2" fmla="*/ 0 w 1280"/>
                <a:gd name="T3" fmla="*/ 1115 h 1280"/>
                <a:gd name="T4" fmla="*/ 1115 w 1280"/>
                <a:gd name="T5" fmla="*/ 0 h 1280"/>
                <a:gd name="T6" fmla="*/ 1280 w 1280"/>
                <a:gd name="T7" fmla="*/ 165 h 1280"/>
                <a:gd name="T8" fmla="*/ 165 w 1280"/>
                <a:gd name="T9" fmla="*/ 1280 h 1280"/>
              </a:gdLst>
              <a:ahLst/>
              <a:cxnLst>
                <a:cxn ang="0">
                  <a:pos x="T0" y="T1"/>
                </a:cxn>
                <a:cxn ang="0">
                  <a:pos x="T2" y="T3"/>
                </a:cxn>
                <a:cxn ang="0">
                  <a:pos x="T4" y="T5"/>
                </a:cxn>
                <a:cxn ang="0">
                  <a:pos x="T6" y="T7"/>
                </a:cxn>
                <a:cxn ang="0">
                  <a:pos x="T8" y="T9"/>
                </a:cxn>
              </a:cxnLst>
              <a:rect l="0" t="0" r="r" b="b"/>
              <a:pathLst>
                <a:path w="1280" h="1280">
                  <a:moveTo>
                    <a:pt x="165" y="1280"/>
                  </a:moveTo>
                  <a:lnTo>
                    <a:pt x="0" y="1115"/>
                  </a:lnTo>
                  <a:lnTo>
                    <a:pt x="1115" y="0"/>
                  </a:lnTo>
                  <a:lnTo>
                    <a:pt x="1280" y="165"/>
                  </a:lnTo>
                  <a:lnTo>
                    <a:pt x="165" y="1280"/>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grpSp>
      <p:grpSp>
        <p:nvGrpSpPr>
          <p:cNvPr id="38" name="Group 48"/>
          <p:cNvGrpSpPr/>
          <p:nvPr/>
        </p:nvGrpSpPr>
        <p:grpSpPr>
          <a:xfrm>
            <a:off x="-1147633" y="2234836"/>
            <a:ext cx="7088704" cy="3219726"/>
            <a:chOff x="-1214359" y="1983985"/>
            <a:chExt cx="7500861" cy="3406930"/>
          </a:xfrm>
        </p:grpSpPr>
        <p:sp>
          <p:nvSpPr>
            <p:cNvPr id="39" name="Freeform 5"/>
            <p:cNvSpPr/>
            <p:nvPr/>
          </p:nvSpPr>
          <p:spPr bwMode="auto">
            <a:xfrm rot="2700000">
              <a:off x="3431459" y="2500243"/>
              <a:ext cx="2372805" cy="2372805"/>
            </a:xfrm>
            <a:custGeom>
              <a:avLst/>
              <a:gdLst>
                <a:gd name="T0" fmla="*/ 83 w 1044"/>
                <a:gd name="T1" fmla="*/ 1044 h 1044"/>
                <a:gd name="T2" fmla="*/ 0 w 1044"/>
                <a:gd name="T3" fmla="*/ 962 h 1044"/>
                <a:gd name="T4" fmla="*/ 962 w 1044"/>
                <a:gd name="T5" fmla="*/ 0 h 1044"/>
                <a:gd name="T6" fmla="*/ 1044 w 1044"/>
                <a:gd name="T7" fmla="*/ 83 h 1044"/>
                <a:gd name="T8" fmla="*/ 83 w 1044"/>
                <a:gd name="T9" fmla="*/ 1044 h 1044"/>
              </a:gdLst>
              <a:ahLst/>
              <a:cxnLst>
                <a:cxn ang="0">
                  <a:pos x="T0" y="T1"/>
                </a:cxn>
                <a:cxn ang="0">
                  <a:pos x="T2" y="T3"/>
                </a:cxn>
                <a:cxn ang="0">
                  <a:pos x="T4" y="T5"/>
                </a:cxn>
                <a:cxn ang="0">
                  <a:pos x="T6" y="T7"/>
                </a:cxn>
                <a:cxn ang="0">
                  <a:pos x="T8" y="T9"/>
                </a:cxn>
              </a:cxnLst>
              <a:rect l="0" t="0" r="r" b="b"/>
              <a:pathLst>
                <a:path w="1044" h="1044">
                  <a:moveTo>
                    <a:pt x="83" y="1044"/>
                  </a:moveTo>
                  <a:lnTo>
                    <a:pt x="0" y="962"/>
                  </a:lnTo>
                  <a:lnTo>
                    <a:pt x="962" y="0"/>
                  </a:lnTo>
                  <a:lnTo>
                    <a:pt x="1044" y="83"/>
                  </a:lnTo>
                  <a:lnTo>
                    <a:pt x="83" y="1044"/>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0" name="Freeform 14"/>
            <p:cNvSpPr/>
            <p:nvPr/>
          </p:nvSpPr>
          <p:spPr bwMode="auto">
            <a:xfrm rot="2700000">
              <a:off x="2023559" y="3198797"/>
              <a:ext cx="979578" cy="977305"/>
            </a:xfrm>
            <a:custGeom>
              <a:avLst/>
              <a:gdLst>
                <a:gd name="T0" fmla="*/ 431 w 431"/>
                <a:gd name="T1" fmla="*/ 82 h 430"/>
                <a:gd name="T2" fmla="*/ 431 w 431"/>
                <a:gd name="T3" fmla="*/ 80 h 430"/>
                <a:gd name="T4" fmla="*/ 348 w 431"/>
                <a:gd name="T5" fmla="*/ 0 h 430"/>
                <a:gd name="T6" fmla="*/ 348 w 431"/>
                <a:gd name="T7" fmla="*/ 0 h 430"/>
                <a:gd name="T8" fmla="*/ 0 w 431"/>
                <a:gd name="T9" fmla="*/ 99 h 430"/>
                <a:gd name="T10" fmla="*/ 126 w 431"/>
                <a:gd name="T11" fmla="*/ 222 h 430"/>
                <a:gd name="T12" fmla="*/ 206 w 431"/>
                <a:gd name="T13" fmla="*/ 305 h 430"/>
                <a:gd name="T14" fmla="*/ 332 w 431"/>
                <a:gd name="T15" fmla="*/ 430 h 430"/>
                <a:gd name="T16" fmla="*/ 431 w 431"/>
                <a:gd name="T17" fmla="*/ 8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1" h="430">
                  <a:moveTo>
                    <a:pt x="431" y="82"/>
                  </a:moveTo>
                  <a:lnTo>
                    <a:pt x="431" y="80"/>
                  </a:lnTo>
                  <a:lnTo>
                    <a:pt x="348" y="0"/>
                  </a:lnTo>
                  <a:lnTo>
                    <a:pt x="348" y="0"/>
                  </a:lnTo>
                  <a:lnTo>
                    <a:pt x="0" y="99"/>
                  </a:lnTo>
                  <a:lnTo>
                    <a:pt x="126" y="222"/>
                  </a:lnTo>
                  <a:lnTo>
                    <a:pt x="206" y="305"/>
                  </a:lnTo>
                  <a:lnTo>
                    <a:pt x="332" y="430"/>
                  </a:lnTo>
                  <a:lnTo>
                    <a:pt x="431" y="82"/>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1" name="Freeform 17"/>
            <p:cNvSpPr/>
            <p:nvPr/>
          </p:nvSpPr>
          <p:spPr bwMode="auto">
            <a:xfrm rot="2700000">
              <a:off x="6022857" y="3556431"/>
              <a:ext cx="263645" cy="263645"/>
            </a:xfrm>
            <a:custGeom>
              <a:avLst/>
              <a:gdLst>
                <a:gd name="T0" fmla="*/ 0 w 116"/>
                <a:gd name="T1" fmla="*/ 0 h 116"/>
                <a:gd name="T2" fmla="*/ 116 w 116"/>
                <a:gd name="T3" fmla="*/ 0 h 116"/>
                <a:gd name="T4" fmla="*/ 116 w 116"/>
                <a:gd name="T5" fmla="*/ 116 h 116"/>
                <a:gd name="T6" fmla="*/ 0 w 116"/>
                <a:gd name="T7" fmla="*/ 0 h 116"/>
              </a:gdLst>
              <a:ahLst/>
              <a:cxnLst>
                <a:cxn ang="0">
                  <a:pos x="T0" y="T1"/>
                </a:cxn>
                <a:cxn ang="0">
                  <a:pos x="T2" y="T3"/>
                </a:cxn>
                <a:cxn ang="0">
                  <a:pos x="T4" y="T5"/>
                </a:cxn>
                <a:cxn ang="0">
                  <a:pos x="T6" y="T7"/>
                </a:cxn>
              </a:cxnLst>
              <a:rect l="0" t="0" r="r" b="b"/>
              <a:pathLst>
                <a:path w="116" h="116">
                  <a:moveTo>
                    <a:pt x="0" y="0"/>
                  </a:moveTo>
                  <a:lnTo>
                    <a:pt x="116" y="0"/>
                  </a:lnTo>
                  <a:lnTo>
                    <a:pt x="116" y="116"/>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2" name="Freeform 19"/>
            <p:cNvSpPr>
              <a:spLocks noEditPoints="1"/>
            </p:cNvSpPr>
            <p:nvPr/>
          </p:nvSpPr>
          <p:spPr bwMode="auto">
            <a:xfrm rot="2700000">
              <a:off x="2910181" y="2332526"/>
              <a:ext cx="2711453" cy="2711453"/>
            </a:xfrm>
            <a:custGeom>
              <a:avLst/>
              <a:gdLst>
                <a:gd name="T0" fmla="*/ 42 w 1193"/>
                <a:gd name="T1" fmla="*/ 1193 h 1193"/>
                <a:gd name="T2" fmla="*/ 0 w 1193"/>
                <a:gd name="T3" fmla="*/ 1150 h 1193"/>
                <a:gd name="T4" fmla="*/ 68 w 1193"/>
                <a:gd name="T5" fmla="*/ 1091 h 1193"/>
                <a:gd name="T6" fmla="*/ 101 w 1193"/>
                <a:gd name="T7" fmla="*/ 1124 h 1193"/>
                <a:gd name="T8" fmla="*/ 42 w 1193"/>
                <a:gd name="T9" fmla="*/ 1193 h 1193"/>
                <a:gd name="T10" fmla="*/ 312 w 1193"/>
                <a:gd name="T11" fmla="*/ 890 h 1193"/>
                <a:gd name="T12" fmla="*/ 303 w 1193"/>
                <a:gd name="T13" fmla="*/ 881 h 1193"/>
                <a:gd name="T14" fmla="*/ 367 w 1193"/>
                <a:gd name="T15" fmla="*/ 817 h 1193"/>
                <a:gd name="T16" fmla="*/ 376 w 1193"/>
                <a:gd name="T17" fmla="*/ 826 h 1193"/>
                <a:gd name="T18" fmla="*/ 312 w 1193"/>
                <a:gd name="T19" fmla="*/ 890 h 1193"/>
                <a:gd name="T20" fmla="*/ 457 w 1193"/>
                <a:gd name="T21" fmla="*/ 748 h 1193"/>
                <a:gd name="T22" fmla="*/ 445 w 1193"/>
                <a:gd name="T23" fmla="*/ 736 h 1193"/>
                <a:gd name="T24" fmla="*/ 509 w 1193"/>
                <a:gd name="T25" fmla="*/ 672 h 1193"/>
                <a:gd name="T26" fmla="*/ 518 w 1193"/>
                <a:gd name="T27" fmla="*/ 684 h 1193"/>
                <a:gd name="T28" fmla="*/ 457 w 1193"/>
                <a:gd name="T29" fmla="*/ 748 h 1193"/>
                <a:gd name="T30" fmla="*/ 599 w 1193"/>
                <a:gd name="T31" fmla="*/ 604 h 1193"/>
                <a:gd name="T32" fmla="*/ 589 w 1193"/>
                <a:gd name="T33" fmla="*/ 594 h 1193"/>
                <a:gd name="T34" fmla="*/ 651 w 1193"/>
                <a:gd name="T35" fmla="*/ 530 h 1193"/>
                <a:gd name="T36" fmla="*/ 663 w 1193"/>
                <a:gd name="T37" fmla="*/ 540 h 1193"/>
                <a:gd name="T38" fmla="*/ 599 w 1193"/>
                <a:gd name="T39" fmla="*/ 604 h 1193"/>
                <a:gd name="T40" fmla="*/ 743 w 1193"/>
                <a:gd name="T41" fmla="*/ 462 h 1193"/>
                <a:gd name="T42" fmla="*/ 731 w 1193"/>
                <a:gd name="T43" fmla="*/ 450 h 1193"/>
                <a:gd name="T44" fmla="*/ 795 w 1193"/>
                <a:gd name="T45" fmla="*/ 386 h 1193"/>
                <a:gd name="T46" fmla="*/ 805 w 1193"/>
                <a:gd name="T47" fmla="*/ 398 h 1193"/>
                <a:gd name="T48" fmla="*/ 743 w 1193"/>
                <a:gd name="T49" fmla="*/ 462 h 1193"/>
                <a:gd name="T50" fmla="*/ 885 w 1193"/>
                <a:gd name="T51" fmla="*/ 317 h 1193"/>
                <a:gd name="T52" fmla="*/ 876 w 1193"/>
                <a:gd name="T53" fmla="*/ 308 h 1193"/>
                <a:gd name="T54" fmla="*/ 937 w 1193"/>
                <a:gd name="T55" fmla="*/ 244 h 1193"/>
                <a:gd name="T56" fmla="*/ 949 w 1193"/>
                <a:gd name="T57" fmla="*/ 253 h 1193"/>
                <a:gd name="T58" fmla="*/ 885 w 1193"/>
                <a:gd name="T59" fmla="*/ 317 h 1193"/>
                <a:gd name="T60" fmla="*/ 1027 w 1193"/>
                <a:gd name="T61" fmla="*/ 175 h 1193"/>
                <a:gd name="T62" fmla="*/ 1018 w 1193"/>
                <a:gd name="T63" fmla="*/ 163 h 1193"/>
                <a:gd name="T64" fmla="*/ 1082 w 1193"/>
                <a:gd name="T65" fmla="*/ 99 h 1193"/>
                <a:gd name="T66" fmla="*/ 1091 w 1193"/>
                <a:gd name="T67" fmla="*/ 111 h 1193"/>
                <a:gd name="T68" fmla="*/ 1027 w 1193"/>
                <a:gd name="T69" fmla="*/ 175 h 1193"/>
                <a:gd name="T70" fmla="*/ 1172 w 1193"/>
                <a:gd name="T71" fmla="*/ 31 h 1193"/>
                <a:gd name="T72" fmla="*/ 1160 w 1193"/>
                <a:gd name="T73" fmla="*/ 21 h 1193"/>
                <a:gd name="T74" fmla="*/ 1181 w 1193"/>
                <a:gd name="T75" fmla="*/ 0 h 1193"/>
                <a:gd name="T76" fmla="*/ 1193 w 1193"/>
                <a:gd name="T77" fmla="*/ 12 h 1193"/>
                <a:gd name="T78" fmla="*/ 1172 w 1193"/>
                <a:gd name="T79" fmla="*/ 31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93" h="1193">
                  <a:moveTo>
                    <a:pt x="42" y="1193"/>
                  </a:moveTo>
                  <a:lnTo>
                    <a:pt x="0" y="1150"/>
                  </a:lnTo>
                  <a:lnTo>
                    <a:pt x="68" y="1091"/>
                  </a:lnTo>
                  <a:lnTo>
                    <a:pt x="101" y="1124"/>
                  </a:lnTo>
                  <a:lnTo>
                    <a:pt x="42" y="1193"/>
                  </a:lnTo>
                  <a:close/>
                  <a:moveTo>
                    <a:pt x="312" y="890"/>
                  </a:moveTo>
                  <a:lnTo>
                    <a:pt x="303" y="881"/>
                  </a:lnTo>
                  <a:lnTo>
                    <a:pt x="367" y="817"/>
                  </a:lnTo>
                  <a:lnTo>
                    <a:pt x="376" y="826"/>
                  </a:lnTo>
                  <a:lnTo>
                    <a:pt x="312" y="890"/>
                  </a:lnTo>
                  <a:close/>
                  <a:moveTo>
                    <a:pt x="457" y="748"/>
                  </a:moveTo>
                  <a:lnTo>
                    <a:pt x="445" y="736"/>
                  </a:lnTo>
                  <a:lnTo>
                    <a:pt x="509" y="672"/>
                  </a:lnTo>
                  <a:lnTo>
                    <a:pt x="518" y="684"/>
                  </a:lnTo>
                  <a:lnTo>
                    <a:pt x="457" y="748"/>
                  </a:lnTo>
                  <a:close/>
                  <a:moveTo>
                    <a:pt x="599" y="604"/>
                  </a:moveTo>
                  <a:lnTo>
                    <a:pt x="589" y="594"/>
                  </a:lnTo>
                  <a:lnTo>
                    <a:pt x="651" y="530"/>
                  </a:lnTo>
                  <a:lnTo>
                    <a:pt x="663" y="540"/>
                  </a:lnTo>
                  <a:lnTo>
                    <a:pt x="599" y="604"/>
                  </a:lnTo>
                  <a:close/>
                  <a:moveTo>
                    <a:pt x="743" y="462"/>
                  </a:moveTo>
                  <a:lnTo>
                    <a:pt x="731" y="450"/>
                  </a:lnTo>
                  <a:lnTo>
                    <a:pt x="795" y="386"/>
                  </a:lnTo>
                  <a:lnTo>
                    <a:pt x="805" y="398"/>
                  </a:lnTo>
                  <a:lnTo>
                    <a:pt x="743" y="462"/>
                  </a:lnTo>
                  <a:close/>
                  <a:moveTo>
                    <a:pt x="885" y="317"/>
                  </a:moveTo>
                  <a:lnTo>
                    <a:pt x="876" y="308"/>
                  </a:lnTo>
                  <a:lnTo>
                    <a:pt x="937" y="244"/>
                  </a:lnTo>
                  <a:lnTo>
                    <a:pt x="949" y="253"/>
                  </a:lnTo>
                  <a:lnTo>
                    <a:pt x="885" y="317"/>
                  </a:lnTo>
                  <a:close/>
                  <a:moveTo>
                    <a:pt x="1027" y="175"/>
                  </a:moveTo>
                  <a:lnTo>
                    <a:pt x="1018" y="163"/>
                  </a:lnTo>
                  <a:lnTo>
                    <a:pt x="1082" y="99"/>
                  </a:lnTo>
                  <a:lnTo>
                    <a:pt x="1091" y="111"/>
                  </a:lnTo>
                  <a:lnTo>
                    <a:pt x="1027" y="175"/>
                  </a:lnTo>
                  <a:close/>
                  <a:moveTo>
                    <a:pt x="1172" y="31"/>
                  </a:moveTo>
                  <a:lnTo>
                    <a:pt x="1160" y="21"/>
                  </a:lnTo>
                  <a:lnTo>
                    <a:pt x="1181" y="0"/>
                  </a:lnTo>
                  <a:lnTo>
                    <a:pt x="1193" y="12"/>
                  </a:lnTo>
                  <a:lnTo>
                    <a:pt x="1172"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3" name="Freeform 22"/>
            <p:cNvSpPr/>
            <p:nvPr/>
          </p:nvSpPr>
          <p:spPr bwMode="auto">
            <a:xfrm rot="2700000">
              <a:off x="2878387" y="3598810"/>
              <a:ext cx="179552" cy="177279"/>
            </a:xfrm>
            <a:custGeom>
              <a:avLst/>
              <a:gdLst>
                <a:gd name="T0" fmla="*/ 22 w 79"/>
                <a:gd name="T1" fmla="*/ 78 h 78"/>
                <a:gd name="T2" fmla="*/ 0 w 79"/>
                <a:gd name="T3" fmla="*/ 57 h 78"/>
                <a:gd name="T4" fmla="*/ 69 w 79"/>
                <a:gd name="T5" fmla="*/ 0 h 78"/>
                <a:gd name="T6" fmla="*/ 79 w 79"/>
                <a:gd name="T7" fmla="*/ 10 h 78"/>
                <a:gd name="T8" fmla="*/ 22 w 79"/>
                <a:gd name="T9" fmla="*/ 78 h 78"/>
              </a:gdLst>
              <a:ahLst/>
              <a:cxnLst>
                <a:cxn ang="0">
                  <a:pos x="T0" y="T1"/>
                </a:cxn>
                <a:cxn ang="0">
                  <a:pos x="T2" y="T3"/>
                </a:cxn>
                <a:cxn ang="0">
                  <a:pos x="T4" y="T5"/>
                </a:cxn>
                <a:cxn ang="0">
                  <a:pos x="T6" y="T7"/>
                </a:cxn>
                <a:cxn ang="0">
                  <a:pos x="T8" y="T9"/>
                </a:cxn>
              </a:cxnLst>
              <a:rect l="0" t="0" r="r" b="b"/>
              <a:pathLst>
                <a:path w="79" h="78">
                  <a:moveTo>
                    <a:pt x="22" y="78"/>
                  </a:moveTo>
                  <a:lnTo>
                    <a:pt x="0" y="57"/>
                  </a:lnTo>
                  <a:lnTo>
                    <a:pt x="69" y="0"/>
                  </a:lnTo>
                  <a:lnTo>
                    <a:pt x="79" y="10"/>
                  </a:lnTo>
                  <a:lnTo>
                    <a:pt x="22" y="7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4" name="Freeform 43"/>
            <p:cNvSpPr/>
            <p:nvPr/>
          </p:nvSpPr>
          <p:spPr bwMode="auto">
            <a:xfrm rot="2700000">
              <a:off x="-1215495" y="1985121"/>
              <a:ext cx="3406930" cy="3404657"/>
            </a:xfrm>
            <a:custGeom>
              <a:avLst/>
              <a:gdLst>
                <a:gd name="T0" fmla="*/ 331 w 1499"/>
                <a:gd name="T1" fmla="*/ 1498 h 1498"/>
                <a:gd name="T2" fmla="*/ 0 w 1499"/>
                <a:gd name="T3" fmla="*/ 1167 h 1498"/>
                <a:gd name="T4" fmla="*/ 1167 w 1499"/>
                <a:gd name="T5" fmla="*/ 0 h 1498"/>
                <a:gd name="T6" fmla="*/ 1499 w 1499"/>
                <a:gd name="T7" fmla="*/ 331 h 1498"/>
                <a:gd name="T8" fmla="*/ 331 w 1499"/>
                <a:gd name="T9" fmla="*/ 1498 h 1498"/>
              </a:gdLst>
              <a:ahLst/>
              <a:cxnLst>
                <a:cxn ang="0">
                  <a:pos x="T0" y="T1"/>
                </a:cxn>
                <a:cxn ang="0">
                  <a:pos x="T2" y="T3"/>
                </a:cxn>
                <a:cxn ang="0">
                  <a:pos x="T4" y="T5"/>
                </a:cxn>
                <a:cxn ang="0">
                  <a:pos x="T6" y="T7"/>
                </a:cxn>
                <a:cxn ang="0">
                  <a:pos x="T8" y="T9"/>
                </a:cxn>
              </a:cxnLst>
              <a:rect l="0" t="0" r="r" b="b"/>
              <a:pathLst>
                <a:path w="1499" h="1498">
                  <a:moveTo>
                    <a:pt x="331" y="1498"/>
                  </a:moveTo>
                  <a:lnTo>
                    <a:pt x="0" y="1167"/>
                  </a:lnTo>
                  <a:lnTo>
                    <a:pt x="1167" y="0"/>
                  </a:lnTo>
                  <a:lnTo>
                    <a:pt x="1499" y="331"/>
                  </a:lnTo>
                  <a:lnTo>
                    <a:pt x="331" y="1498"/>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grpSp>
      <p:grpSp>
        <p:nvGrpSpPr>
          <p:cNvPr id="45" name="Group 49"/>
          <p:cNvGrpSpPr/>
          <p:nvPr/>
        </p:nvGrpSpPr>
        <p:grpSpPr>
          <a:xfrm>
            <a:off x="-845085" y="3400619"/>
            <a:ext cx="5968465" cy="2783502"/>
            <a:chOff x="-894221" y="3217550"/>
            <a:chExt cx="6315488" cy="2945342"/>
          </a:xfrm>
        </p:grpSpPr>
        <p:sp>
          <p:nvSpPr>
            <p:cNvPr id="46" name="Freeform 25"/>
            <p:cNvSpPr/>
            <p:nvPr/>
          </p:nvSpPr>
          <p:spPr bwMode="auto">
            <a:xfrm rot="2700000">
              <a:off x="3306641" y="3217550"/>
              <a:ext cx="1754603" cy="1754603"/>
            </a:xfrm>
            <a:custGeom>
              <a:avLst/>
              <a:gdLst>
                <a:gd name="T0" fmla="*/ 0 w 772"/>
                <a:gd name="T1" fmla="*/ 689 h 772"/>
                <a:gd name="T2" fmla="*/ 81 w 772"/>
                <a:gd name="T3" fmla="*/ 772 h 772"/>
                <a:gd name="T4" fmla="*/ 772 w 772"/>
                <a:gd name="T5" fmla="*/ 83 h 772"/>
                <a:gd name="T6" fmla="*/ 689 w 772"/>
                <a:gd name="T7" fmla="*/ 0 h 772"/>
                <a:gd name="T8" fmla="*/ 0 w 772"/>
                <a:gd name="T9" fmla="*/ 689 h 772"/>
              </a:gdLst>
              <a:ahLst/>
              <a:cxnLst>
                <a:cxn ang="0">
                  <a:pos x="T0" y="T1"/>
                </a:cxn>
                <a:cxn ang="0">
                  <a:pos x="T2" y="T3"/>
                </a:cxn>
                <a:cxn ang="0">
                  <a:pos x="T4" y="T5"/>
                </a:cxn>
                <a:cxn ang="0">
                  <a:pos x="T6" y="T7"/>
                </a:cxn>
                <a:cxn ang="0">
                  <a:pos x="T8" y="T9"/>
                </a:cxn>
              </a:cxnLst>
              <a:rect l="0" t="0" r="r" b="b"/>
              <a:pathLst>
                <a:path w="772" h="772">
                  <a:moveTo>
                    <a:pt x="0" y="689"/>
                  </a:moveTo>
                  <a:lnTo>
                    <a:pt x="81" y="772"/>
                  </a:lnTo>
                  <a:lnTo>
                    <a:pt x="772" y="83"/>
                  </a:lnTo>
                  <a:lnTo>
                    <a:pt x="689" y="0"/>
                  </a:lnTo>
                  <a:lnTo>
                    <a:pt x="0" y="689"/>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7" name="Freeform 29"/>
            <p:cNvSpPr/>
            <p:nvPr/>
          </p:nvSpPr>
          <p:spPr bwMode="auto">
            <a:xfrm rot="2700000">
              <a:off x="2465327" y="3792977"/>
              <a:ext cx="377285" cy="1227313"/>
            </a:xfrm>
            <a:custGeom>
              <a:avLst/>
              <a:gdLst>
                <a:gd name="T0" fmla="*/ 0 w 166"/>
                <a:gd name="T1" fmla="*/ 374 h 540"/>
                <a:gd name="T2" fmla="*/ 76 w 166"/>
                <a:gd name="T3" fmla="*/ 0 h 540"/>
                <a:gd name="T4" fmla="*/ 157 w 166"/>
                <a:gd name="T5" fmla="*/ 83 h 540"/>
                <a:gd name="T6" fmla="*/ 166 w 166"/>
                <a:gd name="T7" fmla="*/ 540 h 540"/>
                <a:gd name="T8" fmla="*/ 0 w 166"/>
                <a:gd name="T9" fmla="*/ 374 h 540"/>
              </a:gdLst>
              <a:ahLst/>
              <a:cxnLst>
                <a:cxn ang="0">
                  <a:pos x="T0" y="T1"/>
                </a:cxn>
                <a:cxn ang="0">
                  <a:pos x="T2" y="T3"/>
                </a:cxn>
                <a:cxn ang="0">
                  <a:pos x="T4" y="T5"/>
                </a:cxn>
                <a:cxn ang="0">
                  <a:pos x="T6" y="T7"/>
                </a:cxn>
                <a:cxn ang="0">
                  <a:pos x="T8" y="T9"/>
                </a:cxn>
              </a:cxnLst>
              <a:rect l="0" t="0" r="r" b="b"/>
              <a:pathLst>
                <a:path w="166" h="540">
                  <a:moveTo>
                    <a:pt x="0" y="374"/>
                  </a:moveTo>
                  <a:lnTo>
                    <a:pt x="76" y="0"/>
                  </a:lnTo>
                  <a:lnTo>
                    <a:pt x="157" y="83"/>
                  </a:lnTo>
                  <a:lnTo>
                    <a:pt x="166" y="540"/>
                  </a:lnTo>
                  <a:lnTo>
                    <a:pt x="0" y="374"/>
                  </a:lnTo>
                  <a:close/>
                </a:path>
              </a:pathLst>
            </a:custGeom>
            <a:solidFill>
              <a:srgbClr val="005B28"/>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8" name="Freeform 34"/>
            <p:cNvSpPr/>
            <p:nvPr/>
          </p:nvSpPr>
          <p:spPr bwMode="auto">
            <a:xfrm rot="2700000">
              <a:off x="5154212" y="3958817"/>
              <a:ext cx="263645" cy="270464"/>
            </a:xfrm>
            <a:custGeom>
              <a:avLst/>
              <a:gdLst>
                <a:gd name="T0" fmla="*/ 116 w 116"/>
                <a:gd name="T1" fmla="*/ 119 h 119"/>
                <a:gd name="T2" fmla="*/ 116 w 116"/>
                <a:gd name="T3" fmla="*/ 0 h 119"/>
                <a:gd name="T4" fmla="*/ 0 w 116"/>
                <a:gd name="T5" fmla="*/ 0 h 119"/>
                <a:gd name="T6" fmla="*/ 116 w 116"/>
                <a:gd name="T7" fmla="*/ 119 h 119"/>
              </a:gdLst>
              <a:ahLst/>
              <a:cxnLst>
                <a:cxn ang="0">
                  <a:pos x="T0" y="T1"/>
                </a:cxn>
                <a:cxn ang="0">
                  <a:pos x="T2" y="T3"/>
                </a:cxn>
                <a:cxn ang="0">
                  <a:pos x="T4" y="T5"/>
                </a:cxn>
                <a:cxn ang="0">
                  <a:pos x="T6" y="T7"/>
                </a:cxn>
              </a:cxnLst>
              <a:rect l="0" t="0" r="r" b="b"/>
              <a:pathLst>
                <a:path w="116" h="119">
                  <a:moveTo>
                    <a:pt x="116" y="119"/>
                  </a:moveTo>
                  <a:lnTo>
                    <a:pt x="116" y="0"/>
                  </a:lnTo>
                  <a:lnTo>
                    <a:pt x="0" y="0"/>
                  </a:lnTo>
                  <a:lnTo>
                    <a:pt x="116" y="119"/>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9" name="Freeform 36"/>
            <p:cNvSpPr>
              <a:spLocks noEditPoints="1"/>
            </p:cNvSpPr>
            <p:nvPr/>
          </p:nvSpPr>
          <p:spPr bwMode="auto">
            <a:xfrm rot="2700000">
              <a:off x="2964552" y="3197673"/>
              <a:ext cx="1550051" cy="2384170"/>
            </a:xfrm>
            <a:custGeom>
              <a:avLst/>
              <a:gdLst>
                <a:gd name="T0" fmla="*/ 9 w 682"/>
                <a:gd name="T1" fmla="*/ 940 h 1049"/>
                <a:gd name="T2" fmla="*/ 26 w 682"/>
                <a:gd name="T3" fmla="*/ 959 h 1049"/>
                <a:gd name="T4" fmla="*/ 21 w 682"/>
                <a:gd name="T5" fmla="*/ 1049 h 1049"/>
                <a:gd name="T6" fmla="*/ 0 w 682"/>
                <a:gd name="T7" fmla="*/ 1030 h 1049"/>
                <a:gd name="T8" fmla="*/ 9 w 682"/>
                <a:gd name="T9" fmla="*/ 940 h 1049"/>
                <a:gd name="T10" fmla="*/ 26 w 682"/>
                <a:gd name="T11" fmla="*/ 739 h 1049"/>
                <a:gd name="T12" fmla="*/ 40 w 682"/>
                <a:gd name="T13" fmla="*/ 756 h 1049"/>
                <a:gd name="T14" fmla="*/ 35 w 682"/>
                <a:gd name="T15" fmla="*/ 846 h 1049"/>
                <a:gd name="T16" fmla="*/ 19 w 682"/>
                <a:gd name="T17" fmla="*/ 829 h 1049"/>
                <a:gd name="T18" fmla="*/ 26 w 682"/>
                <a:gd name="T19" fmla="*/ 739 h 1049"/>
                <a:gd name="T20" fmla="*/ 35 w 682"/>
                <a:gd name="T21" fmla="*/ 642 h 1049"/>
                <a:gd name="T22" fmla="*/ 38 w 682"/>
                <a:gd name="T23" fmla="*/ 633 h 1049"/>
                <a:gd name="T24" fmla="*/ 97 w 682"/>
                <a:gd name="T25" fmla="*/ 571 h 1049"/>
                <a:gd name="T26" fmla="*/ 109 w 682"/>
                <a:gd name="T27" fmla="*/ 583 h 1049"/>
                <a:gd name="T28" fmla="*/ 47 w 682"/>
                <a:gd name="T29" fmla="*/ 644 h 1049"/>
                <a:gd name="T30" fmla="*/ 47 w 682"/>
                <a:gd name="T31" fmla="*/ 654 h 1049"/>
                <a:gd name="T32" fmla="*/ 35 w 682"/>
                <a:gd name="T33" fmla="*/ 642 h 1049"/>
                <a:gd name="T34" fmla="*/ 241 w 682"/>
                <a:gd name="T35" fmla="*/ 429 h 1049"/>
                <a:gd name="T36" fmla="*/ 251 w 682"/>
                <a:gd name="T37" fmla="*/ 438 h 1049"/>
                <a:gd name="T38" fmla="*/ 187 w 682"/>
                <a:gd name="T39" fmla="*/ 502 h 1049"/>
                <a:gd name="T40" fmla="*/ 177 w 682"/>
                <a:gd name="T41" fmla="*/ 493 h 1049"/>
                <a:gd name="T42" fmla="*/ 241 w 682"/>
                <a:gd name="T43" fmla="*/ 429 h 1049"/>
                <a:gd name="T44" fmla="*/ 383 w 682"/>
                <a:gd name="T45" fmla="*/ 287 h 1049"/>
                <a:gd name="T46" fmla="*/ 395 w 682"/>
                <a:gd name="T47" fmla="*/ 296 h 1049"/>
                <a:gd name="T48" fmla="*/ 331 w 682"/>
                <a:gd name="T49" fmla="*/ 360 h 1049"/>
                <a:gd name="T50" fmla="*/ 319 w 682"/>
                <a:gd name="T51" fmla="*/ 348 h 1049"/>
                <a:gd name="T52" fmla="*/ 383 w 682"/>
                <a:gd name="T53" fmla="*/ 287 h 1049"/>
                <a:gd name="T54" fmla="*/ 528 w 682"/>
                <a:gd name="T55" fmla="*/ 143 h 1049"/>
                <a:gd name="T56" fmla="*/ 537 w 682"/>
                <a:gd name="T57" fmla="*/ 154 h 1049"/>
                <a:gd name="T58" fmla="*/ 473 w 682"/>
                <a:gd name="T59" fmla="*/ 216 h 1049"/>
                <a:gd name="T60" fmla="*/ 464 w 682"/>
                <a:gd name="T61" fmla="*/ 206 h 1049"/>
                <a:gd name="T62" fmla="*/ 528 w 682"/>
                <a:gd name="T63" fmla="*/ 143 h 1049"/>
                <a:gd name="T64" fmla="*/ 670 w 682"/>
                <a:gd name="T65" fmla="*/ 0 h 1049"/>
                <a:gd name="T66" fmla="*/ 682 w 682"/>
                <a:gd name="T67" fmla="*/ 10 h 1049"/>
                <a:gd name="T68" fmla="*/ 618 w 682"/>
                <a:gd name="T69" fmla="*/ 74 h 1049"/>
                <a:gd name="T70" fmla="*/ 606 w 682"/>
                <a:gd name="T71" fmla="*/ 62 h 1049"/>
                <a:gd name="T72" fmla="*/ 670 w 682"/>
                <a:gd name="T73" fmla="*/ 0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2" h="1049">
                  <a:moveTo>
                    <a:pt x="9" y="940"/>
                  </a:moveTo>
                  <a:lnTo>
                    <a:pt x="26" y="959"/>
                  </a:lnTo>
                  <a:lnTo>
                    <a:pt x="21" y="1049"/>
                  </a:lnTo>
                  <a:lnTo>
                    <a:pt x="0" y="1030"/>
                  </a:lnTo>
                  <a:lnTo>
                    <a:pt x="9" y="940"/>
                  </a:lnTo>
                  <a:close/>
                  <a:moveTo>
                    <a:pt x="26" y="739"/>
                  </a:moveTo>
                  <a:lnTo>
                    <a:pt x="40" y="756"/>
                  </a:lnTo>
                  <a:lnTo>
                    <a:pt x="35" y="846"/>
                  </a:lnTo>
                  <a:lnTo>
                    <a:pt x="19" y="829"/>
                  </a:lnTo>
                  <a:lnTo>
                    <a:pt x="26" y="739"/>
                  </a:lnTo>
                  <a:close/>
                  <a:moveTo>
                    <a:pt x="35" y="642"/>
                  </a:moveTo>
                  <a:lnTo>
                    <a:pt x="38" y="633"/>
                  </a:lnTo>
                  <a:lnTo>
                    <a:pt x="97" y="571"/>
                  </a:lnTo>
                  <a:lnTo>
                    <a:pt x="109" y="583"/>
                  </a:lnTo>
                  <a:lnTo>
                    <a:pt x="47" y="644"/>
                  </a:lnTo>
                  <a:lnTo>
                    <a:pt x="47" y="654"/>
                  </a:lnTo>
                  <a:lnTo>
                    <a:pt x="35" y="642"/>
                  </a:lnTo>
                  <a:close/>
                  <a:moveTo>
                    <a:pt x="241" y="429"/>
                  </a:moveTo>
                  <a:lnTo>
                    <a:pt x="251" y="438"/>
                  </a:lnTo>
                  <a:lnTo>
                    <a:pt x="187" y="502"/>
                  </a:lnTo>
                  <a:lnTo>
                    <a:pt x="177" y="493"/>
                  </a:lnTo>
                  <a:lnTo>
                    <a:pt x="241" y="429"/>
                  </a:lnTo>
                  <a:close/>
                  <a:moveTo>
                    <a:pt x="383" y="287"/>
                  </a:moveTo>
                  <a:lnTo>
                    <a:pt x="395" y="296"/>
                  </a:lnTo>
                  <a:lnTo>
                    <a:pt x="331" y="360"/>
                  </a:lnTo>
                  <a:lnTo>
                    <a:pt x="319" y="348"/>
                  </a:lnTo>
                  <a:lnTo>
                    <a:pt x="383" y="287"/>
                  </a:lnTo>
                  <a:close/>
                  <a:moveTo>
                    <a:pt x="528" y="143"/>
                  </a:moveTo>
                  <a:lnTo>
                    <a:pt x="537" y="154"/>
                  </a:lnTo>
                  <a:lnTo>
                    <a:pt x="473" y="216"/>
                  </a:lnTo>
                  <a:lnTo>
                    <a:pt x="464" y="206"/>
                  </a:lnTo>
                  <a:lnTo>
                    <a:pt x="528" y="143"/>
                  </a:lnTo>
                  <a:close/>
                  <a:moveTo>
                    <a:pt x="670" y="0"/>
                  </a:moveTo>
                  <a:lnTo>
                    <a:pt x="682" y="10"/>
                  </a:lnTo>
                  <a:lnTo>
                    <a:pt x="618" y="74"/>
                  </a:lnTo>
                  <a:lnTo>
                    <a:pt x="606" y="62"/>
                  </a:lnTo>
                  <a:lnTo>
                    <a:pt x="67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50" name="Freeform 44"/>
            <p:cNvSpPr/>
            <p:nvPr/>
          </p:nvSpPr>
          <p:spPr bwMode="auto">
            <a:xfrm rot="2700000">
              <a:off x="-894221" y="3251433"/>
              <a:ext cx="2911459" cy="2911460"/>
            </a:xfrm>
            <a:custGeom>
              <a:avLst/>
              <a:gdLst>
                <a:gd name="T0" fmla="*/ 166 w 1281"/>
                <a:gd name="T1" fmla="*/ 1281 h 1281"/>
                <a:gd name="T2" fmla="*/ 0 w 1281"/>
                <a:gd name="T3" fmla="*/ 1115 h 1281"/>
                <a:gd name="T4" fmla="*/ 1115 w 1281"/>
                <a:gd name="T5" fmla="*/ 0 h 1281"/>
                <a:gd name="T6" fmla="*/ 1281 w 1281"/>
                <a:gd name="T7" fmla="*/ 166 h 1281"/>
                <a:gd name="T8" fmla="*/ 166 w 1281"/>
                <a:gd name="T9" fmla="*/ 1281 h 1281"/>
              </a:gdLst>
              <a:ahLst/>
              <a:cxnLst>
                <a:cxn ang="0">
                  <a:pos x="T0" y="T1"/>
                </a:cxn>
                <a:cxn ang="0">
                  <a:pos x="T2" y="T3"/>
                </a:cxn>
                <a:cxn ang="0">
                  <a:pos x="T4" y="T5"/>
                </a:cxn>
                <a:cxn ang="0">
                  <a:pos x="T6" y="T7"/>
                </a:cxn>
                <a:cxn ang="0">
                  <a:pos x="T8" y="T9"/>
                </a:cxn>
              </a:cxnLst>
              <a:rect l="0" t="0" r="r" b="b"/>
              <a:pathLst>
                <a:path w="1281" h="1281">
                  <a:moveTo>
                    <a:pt x="166" y="1281"/>
                  </a:moveTo>
                  <a:lnTo>
                    <a:pt x="0" y="1115"/>
                  </a:lnTo>
                  <a:lnTo>
                    <a:pt x="1115" y="0"/>
                  </a:lnTo>
                  <a:lnTo>
                    <a:pt x="1281" y="166"/>
                  </a:lnTo>
                  <a:lnTo>
                    <a:pt x="166" y="1281"/>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grpSp>
      <p:grpSp>
        <p:nvGrpSpPr>
          <p:cNvPr id="51" name="Group 50"/>
          <p:cNvGrpSpPr/>
          <p:nvPr/>
        </p:nvGrpSpPr>
        <p:grpSpPr>
          <a:xfrm>
            <a:off x="-938521" y="4191257"/>
            <a:ext cx="4423867" cy="2938348"/>
            <a:chOff x="-993089" y="4054158"/>
            <a:chExt cx="4681083" cy="3109192"/>
          </a:xfrm>
        </p:grpSpPr>
        <p:sp>
          <p:nvSpPr>
            <p:cNvPr id="52" name="Freeform 27"/>
            <p:cNvSpPr/>
            <p:nvPr/>
          </p:nvSpPr>
          <p:spPr bwMode="auto">
            <a:xfrm rot="2700000">
              <a:off x="3055005" y="4232319"/>
              <a:ext cx="531836" cy="531836"/>
            </a:xfrm>
            <a:custGeom>
              <a:avLst/>
              <a:gdLst>
                <a:gd name="T0" fmla="*/ 0 w 234"/>
                <a:gd name="T1" fmla="*/ 151 h 234"/>
                <a:gd name="T2" fmla="*/ 82 w 234"/>
                <a:gd name="T3" fmla="*/ 234 h 234"/>
                <a:gd name="T4" fmla="*/ 234 w 234"/>
                <a:gd name="T5" fmla="*/ 83 h 234"/>
                <a:gd name="T6" fmla="*/ 151 w 234"/>
                <a:gd name="T7" fmla="*/ 0 h 234"/>
                <a:gd name="T8" fmla="*/ 0 w 234"/>
                <a:gd name="T9" fmla="*/ 151 h 234"/>
              </a:gdLst>
              <a:ahLst/>
              <a:cxnLst>
                <a:cxn ang="0">
                  <a:pos x="T0" y="T1"/>
                </a:cxn>
                <a:cxn ang="0">
                  <a:pos x="T2" y="T3"/>
                </a:cxn>
                <a:cxn ang="0">
                  <a:pos x="T4" y="T5"/>
                </a:cxn>
                <a:cxn ang="0">
                  <a:pos x="T6" y="T7"/>
                </a:cxn>
                <a:cxn ang="0">
                  <a:pos x="T8" y="T9"/>
                </a:cxn>
              </a:cxnLst>
              <a:rect l="0" t="0" r="r" b="b"/>
              <a:pathLst>
                <a:path w="234" h="234">
                  <a:moveTo>
                    <a:pt x="0" y="151"/>
                  </a:moveTo>
                  <a:lnTo>
                    <a:pt x="82" y="234"/>
                  </a:lnTo>
                  <a:lnTo>
                    <a:pt x="234" y="83"/>
                  </a:lnTo>
                  <a:lnTo>
                    <a:pt x="151" y="0"/>
                  </a:lnTo>
                  <a:lnTo>
                    <a:pt x="0" y="151"/>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53" name="Freeform 31"/>
            <p:cNvSpPr/>
            <p:nvPr/>
          </p:nvSpPr>
          <p:spPr bwMode="auto">
            <a:xfrm rot="2700000">
              <a:off x="2388560" y="4350300"/>
              <a:ext cx="654567" cy="1679601"/>
            </a:xfrm>
            <a:custGeom>
              <a:avLst/>
              <a:gdLst>
                <a:gd name="T0" fmla="*/ 35 w 288"/>
                <a:gd name="T1" fmla="*/ 486 h 739"/>
                <a:gd name="T2" fmla="*/ 0 w 288"/>
                <a:gd name="T3" fmla="*/ 0 h 739"/>
                <a:gd name="T4" fmla="*/ 82 w 288"/>
                <a:gd name="T5" fmla="*/ 83 h 739"/>
                <a:gd name="T6" fmla="*/ 288 w 288"/>
                <a:gd name="T7" fmla="*/ 739 h 739"/>
                <a:gd name="T8" fmla="*/ 35 w 288"/>
                <a:gd name="T9" fmla="*/ 486 h 739"/>
              </a:gdLst>
              <a:ahLst/>
              <a:cxnLst>
                <a:cxn ang="0">
                  <a:pos x="T0" y="T1"/>
                </a:cxn>
                <a:cxn ang="0">
                  <a:pos x="T2" y="T3"/>
                </a:cxn>
                <a:cxn ang="0">
                  <a:pos x="T4" y="T5"/>
                </a:cxn>
                <a:cxn ang="0">
                  <a:pos x="T6" y="T7"/>
                </a:cxn>
                <a:cxn ang="0">
                  <a:pos x="T8" y="T9"/>
                </a:cxn>
              </a:cxnLst>
              <a:rect l="0" t="0" r="r" b="b"/>
              <a:pathLst>
                <a:path w="288" h="739">
                  <a:moveTo>
                    <a:pt x="35" y="486"/>
                  </a:moveTo>
                  <a:lnTo>
                    <a:pt x="0" y="0"/>
                  </a:lnTo>
                  <a:lnTo>
                    <a:pt x="82" y="83"/>
                  </a:lnTo>
                  <a:lnTo>
                    <a:pt x="288" y="739"/>
                  </a:lnTo>
                  <a:lnTo>
                    <a:pt x="35" y="486"/>
                  </a:lnTo>
                  <a:close/>
                </a:path>
              </a:pathLst>
            </a:custGeom>
            <a:solidFill>
              <a:srgbClr val="005B28"/>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54" name="Freeform 33"/>
            <p:cNvSpPr/>
            <p:nvPr/>
          </p:nvSpPr>
          <p:spPr bwMode="auto">
            <a:xfrm rot="2700000">
              <a:off x="3417530" y="4363007"/>
              <a:ext cx="270464" cy="270464"/>
            </a:xfrm>
            <a:custGeom>
              <a:avLst/>
              <a:gdLst>
                <a:gd name="T0" fmla="*/ 119 w 119"/>
                <a:gd name="T1" fmla="*/ 119 h 119"/>
                <a:gd name="T2" fmla="*/ 119 w 119"/>
                <a:gd name="T3" fmla="*/ 0 h 119"/>
                <a:gd name="T4" fmla="*/ 0 w 119"/>
                <a:gd name="T5" fmla="*/ 0 h 119"/>
                <a:gd name="T6" fmla="*/ 119 w 119"/>
                <a:gd name="T7" fmla="*/ 119 h 119"/>
              </a:gdLst>
              <a:ahLst/>
              <a:cxnLst>
                <a:cxn ang="0">
                  <a:pos x="T0" y="T1"/>
                </a:cxn>
                <a:cxn ang="0">
                  <a:pos x="T2" y="T3"/>
                </a:cxn>
                <a:cxn ang="0">
                  <a:pos x="T4" y="T5"/>
                </a:cxn>
                <a:cxn ang="0">
                  <a:pos x="T6" y="T7"/>
                </a:cxn>
              </a:cxnLst>
              <a:rect l="0" t="0" r="r" b="b"/>
              <a:pathLst>
                <a:path w="119" h="119">
                  <a:moveTo>
                    <a:pt x="119" y="119"/>
                  </a:moveTo>
                  <a:lnTo>
                    <a:pt x="119" y="0"/>
                  </a:lnTo>
                  <a:lnTo>
                    <a:pt x="0" y="0"/>
                  </a:lnTo>
                  <a:lnTo>
                    <a:pt x="119" y="119"/>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55" name="Freeform 35"/>
            <p:cNvSpPr>
              <a:spLocks noEditPoints="1"/>
            </p:cNvSpPr>
            <p:nvPr/>
          </p:nvSpPr>
          <p:spPr bwMode="auto">
            <a:xfrm rot="2700000">
              <a:off x="2715221" y="4182776"/>
              <a:ext cx="284101" cy="1468230"/>
            </a:xfrm>
            <a:custGeom>
              <a:avLst/>
              <a:gdLst>
                <a:gd name="T0" fmla="*/ 73 w 125"/>
                <a:gd name="T1" fmla="*/ 528 h 646"/>
                <a:gd name="T2" fmla="*/ 99 w 125"/>
                <a:gd name="T3" fmla="*/ 556 h 646"/>
                <a:gd name="T4" fmla="*/ 121 w 125"/>
                <a:gd name="T5" fmla="*/ 646 h 646"/>
                <a:gd name="T6" fmla="*/ 90 w 125"/>
                <a:gd name="T7" fmla="*/ 615 h 646"/>
                <a:gd name="T8" fmla="*/ 73 w 125"/>
                <a:gd name="T9" fmla="*/ 528 h 646"/>
                <a:gd name="T10" fmla="*/ 35 w 125"/>
                <a:gd name="T11" fmla="*/ 333 h 646"/>
                <a:gd name="T12" fmla="*/ 54 w 125"/>
                <a:gd name="T13" fmla="*/ 352 h 646"/>
                <a:gd name="T14" fmla="*/ 76 w 125"/>
                <a:gd name="T15" fmla="*/ 442 h 646"/>
                <a:gd name="T16" fmla="*/ 52 w 125"/>
                <a:gd name="T17" fmla="*/ 419 h 646"/>
                <a:gd name="T18" fmla="*/ 35 w 125"/>
                <a:gd name="T19" fmla="*/ 333 h 646"/>
                <a:gd name="T20" fmla="*/ 0 w 125"/>
                <a:gd name="T21" fmla="*/ 137 h 646"/>
                <a:gd name="T22" fmla="*/ 9 w 125"/>
                <a:gd name="T23" fmla="*/ 149 h 646"/>
                <a:gd name="T24" fmla="*/ 31 w 125"/>
                <a:gd name="T25" fmla="*/ 239 h 646"/>
                <a:gd name="T26" fmla="*/ 14 w 125"/>
                <a:gd name="T27" fmla="*/ 225 h 646"/>
                <a:gd name="T28" fmla="*/ 0 w 125"/>
                <a:gd name="T29" fmla="*/ 137 h 646"/>
                <a:gd name="T30" fmla="*/ 116 w 125"/>
                <a:gd name="T31" fmla="*/ 0 h 646"/>
                <a:gd name="T32" fmla="*/ 125 w 125"/>
                <a:gd name="T33" fmla="*/ 9 h 646"/>
                <a:gd name="T34" fmla="*/ 61 w 125"/>
                <a:gd name="T35" fmla="*/ 73 h 646"/>
                <a:gd name="T36" fmla="*/ 52 w 125"/>
                <a:gd name="T37" fmla="*/ 61 h 646"/>
                <a:gd name="T38" fmla="*/ 116 w 125"/>
                <a:gd name="T39" fmla="*/ 0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646">
                  <a:moveTo>
                    <a:pt x="73" y="528"/>
                  </a:moveTo>
                  <a:lnTo>
                    <a:pt x="99" y="556"/>
                  </a:lnTo>
                  <a:lnTo>
                    <a:pt x="121" y="646"/>
                  </a:lnTo>
                  <a:lnTo>
                    <a:pt x="90" y="615"/>
                  </a:lnTo>
                  <a:lnTo>
                    <a:pt x="73" y="528"/>
                  </a:lnTo>
                  <a:close/>
                  <a:moveTo>
                    <a:pt x="35" y="333"/>
                  </a:moveTo>
                  <a:lnTo>
                    <a:pt x="54" y="352"/>
                  </a:lnTo>
                  <a:lnTo>
                    <a:pt x="76" y="442"/>
                  </a:lnTo>
                  <a:lnTo>
                    <a:pt x="52" y="419"/>
                  </a:lnTo>
                  <a:lnTo>
                    <a:pt x="35" y="333"/>
                  </a:lnTo>
                  <a:close/>
                  <a:moveTo>
                    <a:pt x="0" y="137"/>
                  </a:moveTo>
                  <a:lnTo>
                    <a:pt x="9" y="149"/>
                  </a:lnTo>
                  <a:lnTo>
                    <a:pt x="31" y="239"/>
                  </a:lnTo>
                  <a:lnTo>
                    <a:pt x="14" y="225"/>
                  </a:lnTo>
                  <a:lnTo>
                    <a:pt x="0" y="137"/>
                  </a:lnTo>
                  <a:close/>
                  <a:moveTo>
                    <a:pt x="116" y="0"/>
                  </a:moveTo>
                  <a:lnTo>
                    <a:pt x="125" y="9"/>
                  </a:lnTo>
                  <a:lnTo>
                    <a:pt x="61" y="73"/>
                  </a:lnTo>
                  <a:lnTo>
                    <a:pt x="52" y="61"/>
                  </a:lnTo>
                  <a:lnTo>
                    <a:pt x="116"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56" name="Freeform 46"/>
            <p:cNvSpPr/>
            <p:nvPr/>
          </p:nvSpPr>
          <p:spPr bwMode="auto">
            <a:xfrm rot="2700000">
              <a:off x="-993088" y="4054157"/>
              <a:ext cx="3109192" cy="3109193"/>
            </a:xfrm>
            <a:custGeom>
              <a:avLst/>
              <a:gdLst>
                <a:gd name="T0" fmla="*/ 253 w 1368"/>
                <a:gd name="T1" fmla="*/ 1368 h 1368"/>
                <a:gd name="T2" fmla="*/ 0 w 1368"/>
                <a:gd name="T3" fmla="*/ 1115 h 1368"/>
                <a:gd name="T4" fmla="*/ 1115 w 1368"/>
                <a:gd name="T5" fmla="*/ 0 h 1368"/>
                <a:gd name="T6" fmla="*/ 1368 w 1368"/>
                <a:gd name="T7" fmla="*/ 253 h 1368"/>
                <a:gd name="T8" fmla="*/ 253 w 1368"/>
                <a:gd name="T9" fmla="*/ 1368 h 1368"/>
              </a:gdLst>
              <a:ahLst/>
              <a:cxnLst>
                <a:cxn ang="0">
                  <a:pos x="T0" y="T1"/>
                </a:cxn>
                <a:cxn ang="0">
                  <a:pos x="T2" y="T3"/>
                </a:cxn>
                <a:cxn ang="0">
                  <a:pos x="T4" y="T5"/>
                </a:cxn>
                <a:cxn ang="0">
                  <a:pos x="T6" y="T7"/>
                </a:cxn>
                <a:cxn ang="0">
                  <a:pos x="T8" y="T9"/>
                </a:cxn>
              </a:cxnLst>
              <a:rect l="0" t="0" r="r" b="b"/>
              <a:pathLst>
                <a:path w="1368" h="1368">
                  <a:moveTo>
                    <a:pt x="253" y="1368"/>
                  </a:moveTo>
                  <a:lnTo>
                    <a:pt x="0" y="1115"/>
                  </a:lnTo>
                  <a:lnTo>
                    <a:pt x="1115" y="0"/>
                  </a:lnTo>
                  <a:lnTo>
                    <a:pt x="1368" y="253"/>
                  </a:lnTo>
                  <a:lnTo>
                    <a:pt x="253" y="1368"/>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grpSp>
      <p:cxnSp>
        <p:nvCxnSpPr>
          <p:cNvPr id="57" name="Elbow Connector 52"/>
          <p:cNvCxnSpPr>
            <a:stCxn id="29" idx="1"/>
          </p:cNvCxnSpPr>
          <p:nvPr/>
        </p:nvCxnSpPr>
        <p:spPr>
          <a:xfrm rot="5400000" flipH="1" flipV="1">
            <a:off x="5058783" y="666190"/>
            <a:ext cx="1230463" cy="3597115"/>
          </a:xfrm>
          <a:prstGeom prst="bentConnector4">
            <a:avLst>
              <a:gd name="adj1" fmla="val -17558"/>
              <a:gd name="adj2" fmla="val 49287"/>
            </a:avLst>
          </a:prstGeom>
          <a:ln>
            <a:solidFill>
              <a:schemeClr val="accent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8" name="Elbow Connector 96"/>
          <p:cNvCxnSpPr>
            <a:stCxn id="35" idx="1"/>
          </p:cNvCxnSpPr>
          <p:nvPr/>
        </p:nvCxnSpPr>
        <p:spPr>
          <a:xfrm rot="5400000" flipH="1" flipV="1">
            <a:off x="5668119" y="1655227"/>
            <a:ext cx="701331" cy="2907577"/>
          </a:xfrm>
          <a:prstGeom prst="bentConnector4">
            <a:avLst>
              <a:gd name="adj1" fmla="val -30804"/>
              <a:gd name="adj2" fmla="val 49073"/>
            </a:avLst>
          </a:prstGeom>
          <a:ln>
            <a:solidFill>
              <a:srgbClr val="007936"/>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9" name="Elbow Connector 100"/>
          <p:cNvCxnSpPr>
            <a:stCxn id="48" idx="1"/>
          </p:cNvCxnSpPr>
          <p:nvPr/>
        </p:nvCxnSpPr>
        <p:spPr>
          <a:xfrm rot="16200000" flipH="1">
            <a:off x="6148635" y="3252080"/>
            <a:ext cx="349340" cy="2298535"/>
          </a:xfrm>
          <a:prstGeom prst="bentConnector2">
            <a:avLst/>
          </a:prstGeom>
          <a:ln>
            <a:solidFill>
              <a:srgbClr val="007936"/>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0" name="Elbow Connector 103"/>
          <p:cNvCxnSpPr>
            <a:stCxn id="54" idx="1"/>
          </p:cNvCxnSpPr>
          <p:nvPr/>
        </p:nvCxnSpPr>
        <p:spPr>
          <a:xfrm rot="16200000" flipH="1">
            <a:off x="5068470" y="3080750"/>
            <a:ext cx="873916" cy="3934290"/>
          </a:xfrm>
          <a:prstGeom prst="bentConnector2">
            <a:avLst/>
          </a:prstGeom>
          <a:ln>
            <a:solidFill>
              <a:schemeClr val="accent5"/>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1" name="Elbow Connector 106"/>
          <p:cNvCxnSpPr>
            <a:stCxn id="41" idx="1"/>
          </p:cNvCxnSpPr>
          <p:nvPr/>
        </p:nvCxnSpPr>
        <p:spPr>
          <a:xfrm rot="5400000" flipH="1" flipV="1">
            <a:off x="6643486" y="3016372"/>
            <a:ext cx="178275" cy="1479899"/>
          </a:xfrm>
          <a:prstGeom prst="bentConnector4">
            <a:avLst>
              <a:gd name="adj1" fmla="val -121183"/>
              <a:gd name="adj2" fmla="val 48257"/>
            </a:avLst>
          </a:prstGeom>
          <a:ln>
            <a:solidFill>
              <a:schemeClr val="accent3"/>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4" name="矩形 63"/>
          <p:cNvSpPr/>
          <p:nvPr/>
        </p:nvSpPr>
        <p:spPr>
          <a:xfrm>
            <a:off x="7517009" y="1557318"/>
            <a:ext cx="3354926" cy="622300"/>
          </a:xfrm>
          <a:prstGeom prst="rect">
            <a:avLst/>
          </a:prstGeom>
        </p:spPr>
        <p:txBody>
          <a:bodyPr wrap="square">
            <a:spAutoFit/>
          </a:bodyPr>
          <a:lstStyle/>
          <a:p>
            <a:pPr>
              <a:lnSpc>
                <a:spcPct val="130000"/>
              </a:lnSpc>
            </a:pPr>
            <a:r>
              <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rPr>
              <a:t>请在此处添加具体内容，文字尽量言简意赅，简单说明即可。</a:t>
            </a:r>
            <a:endPar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endParaRPr>
          </a:p>
        </p:txBody>
      </p:sp>
      <p:sp>
        <p:nvSpPr>
          <p:cNvPr id="65" name="矩形 64"/>
          <p:cNvSpPr/>
          <p:nvPr/>
        </p:nvSpPr>
        <p:spPr>
          <a:xfrm>
            <a:off x="7517009" y="2472412"/>
            <a:ext cx="3354926" cy="622300"/>
          </a:xfrm>
          <a:prstGeom prst="rect">
            <a:avLst/>
          </a:prstGeom>
        </p:spPr>
        <p:txBody>
          <a:bodyPr wrap="square">
            <a:spAutoFit/>
          </a:bodyPr>
          <a:lstStyle/>
          <a:p>
            <a:pPr>
              <a:lnSpc>
                <a:spcPct val="130000"/>
              </a:lnSpc>
            </a:pPr>
            <a:r>
              <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rPr>
              <a:t>请在此处添加具体内容，文字尽量言简意赅，简单说明即可。</a:t>
            </a:r>
            <a:endPar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endParaRPr>
          </a:p>
        </p:txBody>
      </p:sp>
      <p:sp>
        <p:nvSpPr>
          <p:cNvPr id="66" name="矩形 65"/>
          <p:cNvSpPr/>
          <p:nvPr/>
        </p:nvSpPr>
        <p:spPr>
          <a:xfrm>
            <a:off x="7517009" y="3387506"/>
            <a:ext cx="3354926" cy="622300"/>
          </a:xfrm>
          <a:prstGeom prst="rect">
            <a:avLst/>
          </a:prstGeom>
        </p:spPr>
        <p:txBody>
          <a:bodyPr wrap="square">
            <a:spAutoFit/>
          </a:bodyPr>
          <a:lstStyle/>
          <a:p>
            <a:pPr>
              <a:lnSpc>
                <a:spcPct val="130000"/>
              </a:lnSpc>
            </a:pPr>
            <a:r>
              <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rPr>
              <a:t>请在此处添加具体内容，文字尽量言简意赅，简单说明即可。</a:t>
            </a:r>
            <a:endPar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endParaRPr>
          </a:p>
        </p:txBody>
      </p:sp>
      <p:sp>
        <p:nvSpPr>
          <p:cNvPr id="67" name="矩形 66"/>
          <p:cNvSpPr/>
          <p:nvPr/>
        </p:nvSpPr>
        <p:spPr>
          <a:xfrm>
            <a:off x="7517009" y="4302600"/>
            <a:ext cx="3354926" cy="622300"/>
          </a:xfrm>
          <a:prstGeom prst="rect">
            <a:avLst/>
          </a:prstGeom>
        </p:spPr>
        <p:txBody>
          <a:bodyPr wrap="square">
            <a:spAutoFit/>
          </a:bodyPr>
          <a:lstStyle/>
          <a:p>
            <a:pPr>
              <a:lnSpc>
                <a:spcPct val="130000"/>
              </a:lnSpc>
            </a:pPr>
            <a:r>
              <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rPr>
              <a:t>请在此处添加具体内容，文字尽量言简意赅，简单说明即可。</a:t>
            </a:r>
            <a:endPar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endParaRPr>
          </a:p>
        </p:txBody>
      </p:sp>
      <p:sp>
        <p:nvSpPr>
          <p:cNvPr id="68" name="矩形 67"/>
          <p:cNvSpPr/>
          <p:nvPr/>
        </p:nvSpPr>
        <p:spPr>
          <a:xfrm>
            <a:off x="7517009" y="5217694"/>
            <a:ext cx="3354926" cy="887730"/>
          </a:xfrm>
          <a:prstGeom prst="rect">
            <a:avLst/>
          </a:prstGeom>
        </p:spPr>
        <p:txBody>
          <a:bodyPr wrap="square">
            <a:spAutoFit/>
          </a:bodyPr>
          <a:lstStyle/>
          <a:p>
            <a:pPr>
              <a:lnSpc>
                <a:spcPct val="130000"/>
              </a:lnSpc>
            </a:pPr>
            <a:r>
              <a:rPr lang="zh-CN" altLang="en-US" sz="1325">
                <a:sym typeface="+mn-ea"/>
              </a:rPr>
              <a:t>无电（共享助力车有车无电现象）、无序（共享两轮车乱停乱摆放）、无修（共享两轮车无人维修问题）</a:t>
            </a:r>
            <a:endPar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endParaRPr>
          </a:p>
        </p:txBody>
      </p:sp>
      <p:sp>
        <p:nvSpPr>
          <p:cNvPr id="71" name="文本框 70"/>
          <p:cNvSpPr txBox="1"/>
          <p:nvPr/>
        </p:nvSpPr>
        <p:spPr>
          <a:xfrm>
            <a:off x="377053" y="714604"/>
            <a:ext cx="2599483" cy="410845"/>
          </a:xfrm>
          <a:prstGeom prst="rect">
            <a:avLst/>
          </a:prstGeom>
          <a:noFill/>
        </p:spPr>
        <p:txBody>
          <a:bodyPr wrap="square" rtlCol="0">
            <a:spAutoFit/>
          </a:bodyPr>
          <a:lstStyle/>
          <a:p>
            <a:r>
              <a:rPr lang="zh-CN" altLang="en-US" sz="2080" dirty="0">
                <a:solidFill>
                  <a:schemeClr val="bg1">
                    <a:lumMod val="95000"/>
                  </a:schemeClr>
                </a:solidFill>
                <a:latin typeface="思源黑体 CN Normal" panose="020B0400000000000000" pitchFamily="34" charset="-122"/>
                <a:ea typeface="思源黑体 CN Normal" panose="020B0400000000000000" pitchFamily="34" charset="-122"/>
              </a:rPr>
              <a:t>促进社会</a:t>
            </a:r>
            <a:endParaRPr lang="zh-CN" altLang="en-US" sz="2080" dirty="0">
              <a:solidFill>
                <a:schemeClr val="bg1">
                  <a:lumMod val="95000"/>
                </a:schemeClr>
              </a:solidFill>
              <a:latin typeface="思源黑体 CN Normal" panose="020B0400000000000000" pitchFamily="34" charset="-122"/>
              <a:ea typeface="思源黑体 CN Normal" panose="020B0400000000000000" pitchFamily="34" charset="-122"/>
            </a:endParaRPr>
          </a:p>
        </p:txBody>
      </p:sp>
      <p:sp>
        <p:nvSpPr>
          <p:cNvPr id="75" name="任意多边形: 形状 74"/>
          <p:cNvSpPr/>
          <p:nvPr/>
        </p:nvSpPr>
        <p:spPr>
          <a:xfrm>
            <a:off x="8260488" y="6442438"/>
            <a:ext cx="4319781" cy="398596"/>
          </a:xfrm>
          <a:custGeom>
            <a:avLst/>
            <a:gdLst>
              <a:gd name="connsiteX0" fmla="*/ 1333893 w 6073219"/>
              <a:gd name="connsiteY0" fmla="*/ 0 h 6858000"/>
              <a:gd name="connsiteX1" fmla="*/ 6073219 w 6073219"/>
              <a:gd name="connsiteY1" fmla="*/ 0 h 6858000"/>
              <a:gd name="connsiteX2" fmla="*/ 4739327 w 6073219"/>
              <a:gd name="connsiteY2" fmla="*/ 6858000 h 6858000"/>
              <a:gd name="connsiteX3" fmla="*/ 0 w 6073219"/>
              <a:gd name="connsiteY3" fmla="*/ 6858000 h 6858000"/>
              <a:gd name="connsiteX0-1" fmla="*/ 1333893 w 5432629"/>
              <a:gd name="connsiteY0-2" fmla="*/ 0 h 6858000"/>
              <a:gd name="connsiteX1-3" fmla="*/ 5432629 w 5432629"/>
              <a:gd name="connsiteY1-4" fmla="*/ 0 h 6858000"/>
              <a:gd name="connsiteX2-5" fmla="*/ 4739327 w 5432629"/>
              <a:gd name="connsiteY2-6" fmla="*/ 6858000 h 6858000"/>
              <a:gd name="connsiteX3-7" fmla="*/ 0 w 5432629"/>
              <a:gd name="connsiteY3-8" fmla="*/ 6858000 h 6858000"/>
              <a:gd name="connsiteX4" fmla="*/ 1333893 w 5432629"/>
              <a:gd name="connsiteY4" fmla="*/ 0 h 6858000"/>
              <a:gd name="connsiteX0-9" fmla="*/ 736007 w 5432629"/>
              <a:gd name="connsiteY0-10" fmla="*/ 0 h 6858000"/>
              <a:gd name="connsiteX1-11" fmla="*/ 5432629 w 5432629"/>
              <a:gd name="connsiteY1-12" fmla="*/ 0 h 6858000"/>
              <a:gd name="connsiteX2-13" fmla="*/ 4739327 w 5432629"/>
              <a:gd name="connsiteY2-14" fmla="*/ 6858000 h 6858000"/>
              <a:gd name="connsiteX3-15" fmla="*/ 0 w 5432629"/>
              <a:gd name="connsiteY3-16" fmla="*/ 6858000 h 6858000"/>
              <a:gd name="connsiteX4-17" fmla="*/ 736007 w 5432629"/>
              <a:gd name="connsiteY4-18" fmla="*/ 0 h 6858000"/>
              <a:gd name="connsiteX0-19" fmla="*/ 244889 w 4941511"/>
              <a:gd name="connsiteY0-20" fmla="*/ 0 h 6858000"/>
              <a:gd name="connsiteX1-21" fmla="*/ 4941511 w 4941511"/>
              <a:gd name="connsiteY1-22" fmla="*/ 0 h 6858000"/>
              <a:gd name="connsiteX2-23" fmla="*/ 4248209 w 4941511"/>
              <a:gd name="connsiteY2-24" fmla="*/ 6858000 h 6858000"/>
              <a:gd name="connsiteX3-25" fmla="*/ 0 w 4941511"/>
              <a:gd name="connsiteY3-26" fmla="*/ 6533197 h 6858000"/>
              <a:gd name="connsiteX4-27" fmla="*/ 244889 w 4941511"/>
              <a:gd name="connsiteY4-28" fmla="*/ 0 h 6858000"/>
              <a:gd name="connsiteX0-29" fmla="*/ 180829 w 4877451"/>
              <a:gd name="connsiteY0-30" fmla="*/ 0 h 6858000"/>
              <a:gd name="connsiteX1-31" fmla="*/ 4877451 w 4877451"/>
              <a:gd name="connsiteY1-32" fmla="*/ 0 h 6858000"/>
              <a:gd name="connsiteX2-33" fmla="*/ 4184149 w 4877451"/>
              <a:gd name="connsiteY2-34" fmla="*/ 6858000 h 6858000"/>
              <a:gd name="connsiteX3-35" fmla="*/ 0 w 4877451"/>
              <a:gd name="connsiteY3-36" fmla="*/ 6533197 h 6858000"/>
              <a:gd name="connsiteX4-37" fmla="*/ 180829 w 4877451"/>
              <a:gd name="connsiteY4-38" fmla="*/ 0 h 6858000"/>
              <a:gd name="connsiteX0-39" fmla="*/ 180829 w 4877451"/>
              <a:gd name="connsiteY0-40" fmla="*/ 0 h 6533197"/>
              <a:gd name="connsiteX1-41" fmla="*/ 4877451 w 4877451"/>
              <a:gd name="connsiteY1-42" fmla="*/ 0 h 6533197"/>
              <a:gd name="connsiteX2-43" fmla="*/ 4205502 w 4877451"/>
              <a:gd name="connsiteY2-44" fmla="*/ 6533197 h 6533197"/>
              <a:gd name="connsiteX3-45" fmla="*/ 0 w 4877451"/>
              <a:gd name="connsiteY3-46" fmla="*/ 6533197 h 6533197"/>
              <a:gd name="connsiteX4-47" fmla="*/ 180829 w 4877451"/>
              <a:gd name="connsiteY4-48" fmla="*/ 0 h 6533197"/>
              <a:gd name="connsiteX0-49" fmla="*/ 180829 w 4514451"/>
              <a:gd name="connsiteY0-50" fmla="*/ 0 h 6533197"/>
              <a:gd name="connsiteX1-51" fmla="*/ 4514451 w 4514451"/>
              <a:gd name="connsiteY1-52" fmla="*/ 0 h 6533197"/>
              <a:gd name="connsiteX2-53" fmla="*/ 4205502 w 4514451"/>
              <a:gd name="connsiteY2-54" fmla="*/ 6533197 h 6533197"/>
              <a:gd name="connsiteX3-55" fmla="*/ 0 w 4514451"/>
              <a:gd name="connsiteY3-56" fmla="*/ 6533197 h 6533197"/>
              <a:gd name="connsiteX4-57" fmla="*/ 180829 w 4514451"/>
              <a:gd name="connsiteY4-58" fmla="*/ 0 h 6533197"/>
              <a:gd name="connsiteX0-59" fmla="*/ 180829 w 4386332"/>
              <a:gd name="connsiteY0-60" fmla="*/ 0 h 6533197"/>
              <a:gd name="connsiteX1-61" fmla="*/ 4386332 w 4386332"/>
              <a:gd name="connsiteY1-62" fmla="*/ 0 h 6533197"/>
              <a:gd name="connsiteX2-63" fmla="*/ 4205502 w 4386332"/>
              <a:gd name="connsiteY2-64" fmla="*/ 6533197 h 6533197"/>
              <a:gd name="connsiteX3-65" fmla="*/ 0 w 4386332"/>
              <a:gd name="connsiteY3-66" fmla="*/ 6533197 h 6533197"/>
              <a:gd name="connsiteX4-67" fmla="*/ 180829 w 4386332"/>
              <a:gd name="connsiteY4-68" fmla="*/ 0 h 6533197"/>
              <a:gd name="connsiteX0-69" fmla="*/ 180829 w 4386332"/>
              <a:gd name="connsiteY0-70" fmla="*/ 0 h 6695598"/>
              <a:gd name="connsiteX1-71" fmla="*/ 4386332 w 4386332"/>
              <a:gd name="connsiteY1-72" fmla="*/ 0 h 6695598"/>
              <a:gd name="connsiteX2-73" fmla="*/ 4168255 w 4386332"/>
              <a:gd name="connsiteY2-74" fmla="*/ 6695598 h 6695598"/>
              <a:gd name="connsiteX3-75" fmla="*/ 0 w 4386332"/>
              <a:gd name="connsiteY3-76" fmla="*/ 6533197 h 6695598"/>
              <a:gd name="connsiteX4-77" fmla="*/ 180829 w 4386332"/>
              <a:gd name="connsiteY4-78" fmla="*/ 0 h 6695598"/>
              <a:gd name="connsiteX0-79" fmla="*/ 180829 w 4386332"/>
              <a:gd name="connsiteY0-80" fmla="*/ 0 h 6533197"/>
              <a:gd name="connsiteX1-81" fmla="*/ 4386332 w 4386332"/>
              <a:gd name="connsiteY1-82" fmla="*/ 0 h 6533197"/>
              <a:gd name="connsiteX2-83" fmla="*/ 4186878 w 4386332"/>
              <a:gd name="connsiteY2-84" fmla="*/ 6533197 h 6533197"/>
              <a:gd name="connsiteX3-85" fmla="*/ 0 w 4386332"/>
              <a:gd name="connsiteY3-86" fmla="*/ 6533197 h 6533197"/>
              <a:gd name="connsiteX4-87" fmla="*/ 180829 w 4386332"/>
              <a:gd name="connsiteY4-88" fmla="*/ 0 h 6533197"/>
              <a:gd name="connsiteX0-89" fmla="*/ 180829 w 4342458"/>
              <a:gd name="connsiteY0-90" fmla="*/ 146284 h 6679481"/>
              <a:gd name="connsiteX1-91" fmla="*/ 4342458 w 4342458"/>
              <a:gd name="connsiteY1-92" fmla="*/ 0 h 6679481"/>
              <a:gd name="connsiteX2-93" fmla="*/ 4186878 w 4342458"/>
              <a:gd name="connsiteY2-94" fmla="*/ 6679481 h 6679481"/>
              <a:gd name="connsiteX3-95" fmla="*/ 0 w 4342458"/>
              <a:gd name="connsiteY3-96" fmla="*/ 6679481 h 6679481"/>
              <a:gd name="connsiteX4-97" fmla="*/ 180829 w 4342458"/>
              <a:gd name="connsiteY4-98" fmla="*/ 146284 h 6679481"/>
              <a:gd name="connsiteX0-99" fmla="*/ 180829 w 4342458"/>
              <a:gd name="connsiteY0-100" fmla="*/ 146284 h 6679481"/>
              <a:gd name="connsiteX1-101" fmla="*/ 4342458 w 4342458"/>
              <a:gd name="connsiteY1-102" fmla="*/ 0 h 6679481"/>
              <a:gd name="connsiteX2-103" fmla="*/ 4265850 w 4342458"/>
              <a:gd name="connsiteY2-104" fmla="*/ 6679481 h 6679481"/>
              <a:gd name="connsiteX3-105" fmla="*/ 0 w 4342458"/>
              <a:gd name="connsiteY3-106" fmla="*/ 6679481 h 6679481"/>
              <a:gd name="connsiteX4-107" fmla="*/ 180829 w 4342458"/>
              <a:gd name="connsiteY4-108" fmla="*/ 146284 h 6679481"/>
              <a:gd name="connsiteX0-109" fmla="*/ 180829 w 4342458"/>
              <a:gd name="connsiteY0-110" fmla="*/ 146284 h 6679481"/>
              <a:gd name="connsiteX1-111" fmla="*/ 4342458 w 4342458"/>
              <a:gd name="connsiteY1-112" fmla="*/ 0 h 6679481"/>
              <a:gd name="connsiteX2-113" fmla="*/ 4239526 w 4342458"/>
              <a:gd name="connsiteY2-114" fmla="*/ 6679481 h 6679481"/>
              <a:gd name="connsiteX3-115" fmla="*/ 0 w 4342458"/>
              <a:gd name="connsiteY3-116" fmla="*/ 6679481 h 6679481"/>
              <a:gd name="connsiteX4-117" fmla="*/ 180829 w 4342458"/>
              <a:gd name="connsiteY4-118" fmla="*/ 146284 h 6679481"/>
              <a:gd name="connsiteX0-119" fmla="*/ 180829 w 4342458"/>
              <a:gd name="connsiteY0-120" fmla="*/ 146284 h 6679481"/>
              <a:gd name="connsiteX1-121" fmla="*/ 4342458 w 4342458"/>
              <a:gd name="connsiteY1-122" fmla="*/ 0 h 6679481"/>
              <a:gd name="connsiteX2-123" fmla="*/ 4257076 w 4342458"/>
              <a:gd name="connsiteY2-124" fmla="*/ 6679481 h 6679481"/>
              <a:gd name="connsiteX3-125" fmla="*/ 0 w 4342458"/>
              <a:gd name="connsiteY3-126" fmla="*/ 6679481 h 6679481"/>
              <a:gd name="connsiteX4-127" fmla="*/ 180829 w 4342458"/>
              <a:gd name="connsiteY4-128" fmla="*/ 146284 h 6679481"/>
              <a:gd name="connsiteX0-129" fmla="*/ 75533 w 4342458"/>
              <a:gd name="connsiteY0-130" fmla="*/ 438820 h 6679481"/>
              <a:gd name="connsiteX1-131" fmla="*/ 4342458 w 4342458"/>
              <a:gd name="connsiteY1-132" fmla="*/ 0 h 6679481"/>
              <a:gd name="connsiteX2-133" fmla="*/ 4257076 w 4342458"/>
              <a:gd name="connsiteY2-134" fmla="*/ 6679481 h 6679481"/>
              <a:gd name="connsiteX3-135" fmla="*/ 0 w 4342458"/>
              <a:gd name="connsiteY3-136" fmla="*/ 6679481 h 6679481"/>
              <a:gd name="connsiteX4-137" fmla="*/ 75533 w 4342458"/>
              <a:gd name="connsiteY4-138" fmla="*/ 438820 h 6679481"/>
              <a:gd name="connsiteX0-139" fmla="*/ 75533 w 4342458"/>
              <a:gd name="connsiteY0-140" fmla="*/ 292552 h 6679481"/>
              <a:gd name="connsiteX1-141" fmla="*/ 4342458 w 4342458"/>
              <a:gd name="connsiteY1-142" fmla="*/ 0 h 6679481"/>
              <a:gd name="connsiteX2-143" fmla="*/ 4257076 w 4342458"/>
              <a:gd name="connsiteY2-144" fmla="*/ 6679481 h 6679481"/>
              <a:gd name="connsiteX3-145" fmla="*/ 0 w 4342458"/>
              <a:gd name="connsiteY3-146" fmla="*/ 6679481 h 6679481"/>
              <a:gd name="connsiteX4-147" fmla="*/ 75533 w 4342458"/>
              <a:gd name="connsiteY4-148" fmla="*/ 292552 h 6679481"/>
              <a:gd name="connsiteX0-149" fmla="*/ 66758 w 4342458"/>
              <a:gd name="connsiteY0-150" fmla="*/ 146268 h 6679481"/>
              <a:gd name="connsiteX1-151" fmla="*/ 4342458 w 4342458"/>
              <a:gd name="connsiteY1-152" fmla="*/ 0 h 6679481"/>
              <a:gd name="connsiteX2-153" fmla="*/ 4257076 w 4342458"/>
              <a:gd name="connsiteY2-154" fmla="*/ 6679481 h 6679481"/>
              <a:gd name="connsiteX3-155" fmla="*/ 0 w 4342458"/>
              <a:gd name="connsiteY3-156" fmla="*/ 6679481 h 6679481"/>
              <a:gd name="connsiteX4-157" fmla="*/ 66758 w 4342458"/>
              <a:gd name="connsiteY4-158" fmla="*/ 146268 h 6679481"/>
              <a:gd name="connsiteX0-159" fmla="*/ 57983 w 4342458"/>
              <a:gd name="connsiteY0-160" fmla="*/ 0 h 6679481"/>
              <a:gd name="connsiteX1-161" fmla="*/ 4342458 w 4342458"/>
              <a:gd name="connsiteY1-162" fmla="*/ 0 h 6679481"/>
              <a:gd name="connsiteX2-163" fmla="*/ 4257076 w 4342458"/>
              <a:gd name="connsiteY2-164" fmla="*/ 6679481 h 6679481"/>
              <a:gd name="connsiteX3-165" fmla="*/ 0 w 4342458"/>
              <a:gd name="connsiteY3-166" fmla="*/ 6679481 h 6679481"/>
              <a:gd name="connsiteX4-167" fmla="*/ 57983 w 4342458"/>
              <a:gd name="connsiteY4-168" fmla="*/ 0 h 6679481"/>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342458" h="6679481">
                <a:moveTo>
                  <a:pt x="57983" y="0"/>
                </a:moveTo>
                <a:lnTo>
                  <a:pt x="4342458" y="0"/>
                </a:lnTo>
                <a:lnTo>
                  <a:pt x="4257076" y="6679481"/>
                </a:lnTo>
                <a:lnTo>
                  <a:pt x="0" y="6679481"/>
                </a:lnTo>
                <a:lnTo>
                  <a:pt x="57983" y="0"/>
                </a:lnTo>
                <a:close/>
              </a:path>
            </a:pathLst>
          </a:custGeom>
          <a:solidFill>
            <a:srgbClr val="92D050"/>
          </a:soli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985" dirty="0"/>
          </a:p>
        </p:txBody>
      </p:sp>
      <p:sp>
        <p:nvSpPr>
          <p:cNvPr id="2" name="文本框 1"/>
          <p:cNvSpPr txBox="1"/>
          <p:nvPr/>
        </p:nvSpPr>
        <p:spPr>
          <a:xfrm>
            <a:off x="-104140" y="1660525"/>
            <a:ext cx="2218690" cy="737235"/>
          </a:xfrm>
          <a:prstGeom prst="rect">
            <a:avLst/>
          </a:prstGeom>
          <a:noFill/>
        </p:spPr>
        <p:txBody>
          <a:bodyPr wrap="square" rtlCol="0">
            <a:spAutoFit/>
          </a:bodyPr>
          <a:p>
            <a:r>
              <a:rPr lang="zh-CN" altLang="en-US"/>
              <a:t>解决企业成本损失和运维难题</a:t>
            </a:r>
            <a:endParaRPr lang="zh-CN" altLang="en-US"/>
          </a:p>
        </p:txBody>
      </p:sp>
      <p:sp>
        <p:nvSpPr>
          <p:cNvPr id="3" name="文本框 2"/>
          <p:cNvSpPr txBox="1"/>
          <p:nvPr/>
        </p:nvSpPr>
        <p:spPr>
          <a:xfrm>
            <a:off x="0" y="2680970"/>
            <a:ext cx="2172970" cy="414020"/>
          </a:xfrm>
          <a:prstGeom prst="rect">
            <a:avLst/>
          </a:prstGeom>
          <a:noFill/>
        </p:spPr>
        <p:txBody>
          <a:bodyPr wrap="square" rtlCol="0">
            <a:spAutoFit/>
          </a:bodyPr>
          <a:p>
            <a:r>
              <a:rPr lang="zh-CN" altLang="en-US"/>
              <a:t>环保理念的推广</a:t>
            </a:r>
            <a:endParaRPr lang="zh-CN" altLang="en-US"/>
          </a:p>
        </p:txBody>
      </p:sp>
      <p:sp>
        <p:nvSpPr>
          <p:cNvPr id="4" name="文本框 3"/>
          <p:cNvSpPr txBox="1"/>
          <p:nvPr/>
        </p:nvSpPr>
        <p:spPr>
          <a:xfrm>
            <a:off x="71120" y="3528060"/>
            <a:ext cx="2089785" cy="737235"/>
          </a:xfrm>
          <a:prstGeom prst="rect">
            <a:avLst/>
          </a:prstGeom>
          <a:noFill/>
        </p:spPr>
        <p:txBody>
          <a:bodyPr wrap="square" rtlCol="0">
            <a:spAutoFit/>
          </a:bodyPr>
          <a:p>
            <a:r>
              <a:rPr lang="zh-CN" altLang="en-US"/>
              <a:t>提升共享经济的可持续性</a:t>
            </a:r>
            <a:endParaRPr lang="zh-CN" altLang="en-US"/>
          </a:p>
        </p:txBody>
      </p:sp>
      <p:sp>
        <p:nvSpPr>
          <p:cNvPr id="5" name="文本框 4"/>
          <p:cNvSpPr txBox="1"/>
          <p:nvPr/>
        </p:nvSpPr>
        <p:spPr>
          <a:xfrm>
            <a:off x="-635" y="4610735"/>
            <a:ext cx="1787525" cy="414020"/>
          </a:xfrm>
          <a:prstGeom prst="rect">
            <a:avLst/>
          </a:prstGeom>
          <a:noFill/>
        </p:spPr>
        <p:txBody>
          <a:bodyPr wrap="square" rtlCol="0">
            <a:spAutoFit/>
          </a:bodyPr>
          <a:p>
            <a:r>
              <a:rPr lang="zh-CN" altLang="en-US"/>
              <a:t>优化校园环境</a:t>
            </a:r>
            <a:endParaRPr lang="zh-CN" altLang="en-US"/>
          </a:p>
        </p:txBody>
      </p:sp>
      <p:sp>
        <p:nvSpPr>
          <p:cNvPr id="7" name="文本框 6"/>
          <p:cNvSpPr txBox="1"/>
          <p:nvPr/>
        </p:nvSpPr>
        <p:spPr>
          <a:xfrm>
            <a:off x="-116840" y="5217795"/>
            <a:ext cx="2406015" cy="1060450"/>
          </a:xfrm>
          <a:prstGeom prst="rect">
            <a:avLst/>
          </a:prstGeom>
          <a:noFill/>
        </p:spPr>
        <p:txBody>
          <a:bodyPr wrap="square" rtlCol="0">
            <a:spAutoFit/>
          </a:bodyPr>
          <a:p>
            <a:r>
              <a:rPr lang="zh-CN" altLang="en-US"/>
              <a:t>解决共享单车行业长期存在的“三无问题”：</a:t>
            </a:r>
            <a:endParaRPr lang="zh-CN" altLang="en-US"/>
          </a:p>
        </p:txBody>
      </p:sp>
      <p:grpSp>
        <p:nvGrpSpPr>
          <p:cNvPr id="11" name="组合 10"/>
          <p:cNvGrpSpPr/>
          <p:nvPr/>
        </p:nvGrpSpPr>
        <p:grpSpPr>
          <a:xfrm>
            <a:off x="-1" y="298578"/>
            <a:ext cx="2453610" cy="443618"/>
            <a:chOff x="-1" y="298578"/>
            <a:chExt cx="2453610" cy="443618"/>
          </a:xfrm>
        </p:grpSpPr>
        <p:sp>
          <p:nvSpPr>
            <p:cNvPr id="12" name="矩形 11"/>
            <p:cNvSpPr/>
            <p:nvPr/>
          </p:nvSpPr>
          <p:spPr>
            <a:xfrm>
              <a:off x="-1" y="298578"/>
              <a:ext cx="720477" cy="31204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a:off x="-1" y="648122"/>
              <a:ext cx="2453610" cy="94074"/>
              <a:chOff x="-1" y="648122"/>
              <a:chExt cx="2453610" cy="94074"/>
            </a:xfrm>
          </p:grpSpPr>
          <p:cxnSp>
            <p:nvCxnSpPr>
              <p:cNvPr id="14" name="直接连接符 13"/>
              <p:cNvCxnSpPr/>
              <p:nvPr/>
            </p:nvCxnSpPr>
            <p:spPr>
              <a:xfrm>
                <a:off x="-1" y="695159"/>
                <a:ext cx="2417780"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2359535" y="648122"/>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6" name="等腰三角形 15"/>
          <p:cNvSpPr/>
          <p:nvPr/>
        </p:nvSpPr>
        <p:spPr>
          <a:xfrm rot="5400000">
            <a:off x="2165751" y="358595"/>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TextBox 67"/>
          <p:cNvSpPr txBox="1"/>
          <p:nvPr/>
        </p:nvSpPr>
        <p:spPr>
          <a:xfrm>
            <a:off x="2417743" y="352852"/>
            <a:ext cx="1009828" cy="338554"/>
          </a:xfrm>
          <a:prstGeom prst="rect">
            <a:avLst/>
          </a:prstGeom>
          <a:noFill/>
        </p:spPr>
        <p:txBody>
          <a:bodyPr wrap="none" rtlCol="0">
            <a:spAutoFit/>
          </a:bodyPr>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sp>
        <p:nvSpPr>
          <p:cNvPr id="19" name="TextBox 65"/>
          <p:cNvSpPr txBox="1"/>
          <p:nvPr/>
        </p:nvSpPr>
        <p:spPr>
          <a:xfrm>
            <a:off x="720476" y="216074"/>
            <a:ext cx="1503680" cy="475615"/>
          </a:xfrm>
          <a:prstGeom prst="rect">
            <a:avLst/>
          </a:prstGeom>
          <a:noFill/>
        </p:spPr>
        <p:txBody>
          <a:bodyPr wrap="none" rtlCol="0">
            <a:spAutoFit/>
          </a:bodyPr>
          <a:lstStyle/>
          <a:p>
            <a:r>
              <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rPr>
              <a:t>社会价值</a:t>
            </a:r>
            <a:endPar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advTm="2000">
        <p15:prstTrans prst="peelOff"/>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1000"/>
                                        <p:tgtEl>
                                          <p:spTgt spid="26"/>
                                        </p:tgtEl>
                                      </p:cBhvr>
                                    </p:animEffect>
                                  </p:childTnLst>
                                </p:cTn>
                              </p:par>
                              <p:par>
                                <p:cTn id="8" presetID="22" presetClass="entr" presetSubtype="8" fill="hold" nodeType="withEffect">
                                  <p:stCondLst>
                                    <p:cond delay="250"/>
                                  </p:stCondLst>
                                  <p:childTnLst>
                                    <p:set>
                                      <p:cBhvr>
                                        <p:cTn id="9" dur="1" fill="hold">
                                          <p:stCondLst>
                                            <p:cond delay="0"/>
                                          </p:stCondLst>
                                        </p:cTn>
                                        <p:tgtEl>
                                          <p:spTgt spid="32"/>
                                        </p:tgtEl>
                                        <p:attrNameLst>
                                          <p:attrName>style.visibility</p:attrName>
                                        </p:attrNameLst>
                                      </p:cBhvr>
                                      <p:to>
                                        <p:strVal val="visible"/>
                                      </p:to>
                                    </p:set>
                                    <p:animEffect transition="in" filter="wipe(left)">
                                      <p:cBhvr>
                                        <p:cTn id="10" dur="1000"/>
                                        <p:tgtEl>
                                          <p:spTgt spid="32"/>
                                        </p:tgtEl>
                                      </p:cBhvr>
                                    </p:animEffect>
                                  </p:childTnLst>
                                </p:cTn>
                              </p:par>
                              <p:par>
                                <p:cTn id="11" presetID="22" presetClass="entr" presetSubtype="8" fill="hold" nodeType="withEffect">
                                  <p:stCondLst>
                                    <p:cond delay="500"/>
                                  </p:stCondLst>
                                  <p:childTnLst>
                                    <p:set>
                                      <p:cBhvr>
                                        <p:cTn id="12" dur="1" fill="hold">
                                          <p:stCondLst>
                                            <p:cond delay="0"/>
                                          </p:stCondLst>
                                        </p:cTn>
                                        <p:tgtEl>
                                          <p:spTgt spid="38"/>
                                        </p:tgtEl>
                                        <p:attrNameLst>
                                          <p:attrName>style.visibility</p:attrName>
                                        </p:attrNameLst>
                                      </p:cBhvr>
                                      <p:to>
                                        <p:strVal val="visible"/>
                                      </p:to>
                                    </p:set>
                                    <p:animEffect transition="in" filter="wipe(left)">
                                      <p:cBhvr>
                                        <p:cTn id="13" dur="1000"/>
                                        <p:tgtEl>
                                          <p:spTgt spid="38"/>
                                        </p:tgtEl>
                                      </p:cBhvr>
                                    </p:animEffect>
                                  </p:childTnLst>
                                </p:cTn>
                              </p:par>
                              <p:par>
                                <p:cTn id="14" presetID="22" presetClass="entr" presetSubtype="8" fill="hold" nodeType="withEffect">
                                  <p:stCondLst>
                                    <p:cond delay="750"/>
                                  </p:stCondLst>
                                  <p:childTnLst>
                                    <p:set>
                                      <p:cBhvr>
                                        <p:cTn id="15" dur="1" fill="hold">
                                          <p:stCondLst>
                                            <p:cond delay="0"/>
                                          </p:stCondLst>
                                        </p:cTn>
                                        <p:tgtEl>
                                          <p:spTgt spid="45"/>
                                        </p:tgtEl>
                                        <p:attrNameLst>
                                          <p:attrName>style.visibility</p:attrName>
                                        </p:attrNameLst>
                                      </p:cBhvr>
                                      <p:to>
                                        <p:strVal val="visible"/>
                                      </p:to>
                                    </p:set>
                                    <p:animEffect transition="in" filter="wipe(left)">
                                      <p:cBhvr>
                                        <p:cTn id="16" dur="1000"/>
                                        <p:tgtEl>
                                          <p:spTgt spid="45"/>
                                        </p:tgtEl>
                                      </p:cBhvr>
                                    </p:animEffect>
                                  </p:childTnLst>
                                </p:cTn>
                              </p:par>
                              <p:par>
                                <p:cTn id="17" presetID="22" presetClass="entr" presetSubtype="8" fill="hold" nodeType="withEffect">
                                  <p:stCondLst>
                                    <p:cond delay="1000"/>
                                  </p:stCondLst>
                                  <p:childTnLst>
                                    <p:set>
                                      <p:cBhvr>
                                        <p:cTn id="18" dur="1" fill="hold">
                                          <p:stCondLst>
                                            <p:cond delay="0"/>
                                          </p:stCondLst>
                                        </p:cTn>
                                        <p:tgtEl>
                                          <p:spTgt spid="51"/>
                                        </p:tgtEl>
                                        <p:attrNameLst>
                                          <p:attrName>style.visibility</p:attrName>
                                        </p:attrNameLst>
                                      </p:cBhvr>
                                      <p:to>
                                        <p:strVal val="visible"/>
                                      </p:to>
                                    </p:set>
                                    <p:animEffect transition="in" filter="wipe(left)">
                                      <p:cBhvr>
                                        <p:cTn id="19" dur="1000"/>
                                        <p:tgtEl>
                                          <p:spTgt spid="51"/>
                                        </p:tgtEl>
                                      </p:cBhvr>
                                    </p:animEffect>
                                  </p:childTnLst>
                                </p:cTn>
                              </p:par>
                              <p:par>
                                <p:cTn id="20" presetID="22" presetClass="entr" presetSubtype="8" fill="hold" nodeType="withEffect">
                                  <p:stCondLst>
                                    <p:cond delay="1250"/>
                                  </p:stCondLst>
                                  <p:childTnLst>
                                    <p:set>
                                      <p:cBhvr>
                                        <p:cTn id="21" dur="1" fill="hold">
                                          <p:stCondLst>
                                            <p:cond delay="0"/>
                                          </p:stCondLst>
                                        </p:cTn>
                                        <p:tgtEl>
                                          <p:spTgt spid="57"/>
                                        </p:tgtEl>
                                        <p:attrNameLst>
                                          <p:attrName>style.visibility</p:attrName>
                                        </p:attrNameLst>
                                      </p:cBhvr>
                                      <p:to>
                                        <p:strVal val="visible"/>
                                      </p:to>
                                    </p:set>
                                    <p:animEffect transition="in" filter="wipe(left)">
                                      <p:cBhvr>
                                        <p:cTn id="22" dur="500"/>
                                        <p:tgtEl>
                                          <p:spTgt spid="57"/>
                                        </p:tgtEl>
                                      </p:cBhvr>
                                    </p:animEffect>
                                  </p:childTnLst>
                                </p:cTn>
                              </p:par>
                              <p:par>
                                <p:cTn id="23" presetID="22" presetClass="entr" presetSubtype="8" fill="hold" nodeType="withEffect">
                                  <p:stCondLst>
                                    <p:cond delay="1500"/>
                                  </p:stCondLst>
                                  <p:childTnLst>
                                    <p:set>
                                      <p:cBhvr>
                                        <p:cTn id="24" dur="1" fill="hold">
                                          <p:stCondLst>
                                            <p:cond delay="0"/>
                                          </p:stCondLst>
                                        </p:cTn>
                                        <p:tgtEl>
                                          <p:spTgt spid="58"/>
                                        </p:tgtEl>
                                        <p:attrNameLst>
                                          <p:attrName>style.visibility</p:attrName>
                                        </p:attrNameLst>
                                      </p:cBhvr>
                                      <p:to>
                                        <p:strVal val="visible"/>
                                      </p:to>
                                    </p:set>
                                    <p:animEffect transition="in" filter="wipe(left)">
                                      <p:cBhvr>
                                        <p:cTn id="25" dur="500"/>
                                        <p:tgtEl>
                                          <p:spTgt spid="58"/>
                                        </p:tgtEl>
                                      </p:cBhvr>
                                    </p:animEffect>
                                  </p:childTnLst>
                                </p:cTn>
                              </p:par>
                              <p:par>
                                <p:cTn id="26" presetID="22" presetClass="entr" presetSubtype="8" fill="hold" nodeType="withEffect">
                                  <p:stCondLst>
                                    <p:cond delay="1750"/>
                                  </p:stCondLst>
                                  <p:childTnLst>
                                    <p:set>
                                      <p:cBhvr>
                                        <p:cTn id="27" dur="1" fill="hold">
                                          <p:stCondLst>
                                            <p:cond delay="0"/>
                                          </p:stCondLst>
                                        </p:cTn>
                                        <p:tgtEl>
                                          <p:spTgt spid="61"/>
                                        </p:tgtEl>
                                        <p:attrNameLst>
                                          <p:attrName>style.visibility</p:attrName>
                                        </p:attrNameLst>
                                      </p:cBhvr>
                                      <p:to>
                                        <p:strVal val="visible"/>
                                      </p:to>
                                    </p:set>
                                    <p:animEffect transition="in" filter="wipe(left)">
                                      <p:cBhvr>
                                        <p:cTn id="28" dur="500"/>
                                        <p:tgtEl>
                                          <p:spTgt spid="61"/>
                                        </p:tgtEl>
                                      </p:cBhvr>
                                    </p:animEffect>
                                  </p:childTnLst>
                                </p:cTn>
                              </p:par>
                              <p:par>
                                <p:cTn id="29" presetID="22" presetClass="entr" presetSubtype="8" fill="hold" nodeType="withEffect">
                                  <p:stCondLst>
                                    <p:cond delay="2000"/>
                                  </p:stCondLst>
                                  <p:childTnLst>
                                    <p:set>
                                      <p:cBhvr>
                                        <p:cTn id="30" dur="1" fill="hold">
                                          <p:stCondLst>
                                            <p:cond delay="0"/>
                                          </p:stCondLst>
                                        </p:cTn>
                                        <p:tgtEl>
                                          <p:spTgt spid="59"/>
                                        </p:tgtEl>
                                        <p:attrNameLst>
                                          <p:attrName>style.visibility</p:attrName>
                                        </p:attrNameLst>
                                      </p:cBhvr>
                                      <p:to>
                                        <p:strVal val="visible"/>
                                      </p:to>
                                    </p:set>
                                    <p:animEffect transition="in" filter="wipe(left)">
                                      <p:cBhvr>
                                        <p:cTn id="31" dur="500"/>
                                        <p:tgtEl>
                                          <p:spTgt spid="59"/>
                                        </p:tgtEl>
                                      </p:cBhvr>
                                    </p:animEffect>
                                  </p:childTnLst>
                                </p:cTn>
                              </p:par>
                              <p:par>
                                <p:cTn id="32" presetID="22" presetClass="entr" presetSubtype="8" fill="hold" nodeType="withEffect">
                                  <p:stCondLst>
                                    <p:cond delay="2250"/>
                                  </p:stCondLst>
                                  <p:childTnLst>
                                    <p:set>
                                      <p:cBhvr>
                                        <p:cTn id="33" dur="1" fill="hold">
                                          <p:stCondLst>
                                            <p:cond delay="0"/>
                                          </p:stCondLst>
                                        </p:cTn>
                                        <p:tgtEl>
                                          <p:spTgt spid="60"/>
                                        </p:tgtEl>
                                        <p:attrNameLst>
                                          <p:attrName>style.visibility</p:attrName>
                                        </p:attrNameLst>
                                      </p:cBhvr>
                                      <p:to>
                                        <p:strVal val="visible"/>
                                      </p:to>
                                    </p:set>
                                    <p:animEffect transition="in" filter="wipe(left)">
                                      <p:cBhvr>
                                        <p:cTn id="34" dur="500"/>
                                        <p:tgtEl>
                                          <p:spTgt spid="60"/>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64"/>
                                        </p:tgtEl>
                                        <p:attrNameLst>
                                          <p:attrName>style.visibility</p:attrName>
                                        </p:attrNameLst>
                                      </p:cBhvr>
                                      <p:to>
                                        <p:strVal val="visible"/>
                                      </p:to>
                                    </p:set>
                                    <p:animEffect transition="in" filter="wipe(down)">
                                      <p:cBhvr>
                                        <p:cTn id="39" dur="500"/>
                                        <p:tgtEl>
                                          <p:spTgt spid="64"/>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65"/>
                                        </p:tgtEl>
                                        <p:attrNameLst>
                                          <p:attrName>style.visibility</p:attrName>
                                        </p:attrNameLst>
                                      </p:cBhvr>
                                      <p:to>
                                        <p:strVal val="visible"/>
                                      </p:to>
                                    </p:set>
                                    <p:animEffect transition="in" filter="wipe(down)">
                                      <p:cBhvr>
                                        <p:cTn id="42" dur="500"/>
                                        <p:tgtEl>
                                          <p:spTgt spid="65"/>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66"/>
                                        </p:tgtEl>
                                        <p:attrNameLst>
                                          <p:attrName>style.visibility</p:attrName>
                                        </p:attrNameLst>
                                      </p:cBhvr>
                                      <p:to>
                                        <p:strVal val="visible"/>
                                      </p:to>
                                    </p:set>
                                    <p:animEffect transition="in" filter="wipe(down)">
                                      <p:cBhvr>
                                        <p:cTn id="45" dur="500"/>
                                        <p:tgtEl>
                                          <p:spTgt spid="66"/>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67"/>
                                        </p:tgtEl>
                                        <p:attrNameLst>
                                          <p:attrName>style.visibility</p:attrName>
                                        </p:attrNameLst>
                                      </p:cBhvr>
                                      <p:to>
                                        <p:strVal val="visible"/>
                                      </p:to>
                                    </p:set>
                                    <p:animEffect transition="in" filter="wipe(down)">
                                      <p:cBhvr>
                                        <p:cTn id="48" dur="500"/>
                                        <p:tgtEl>
                                          <p:spTgt spid="67"/>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68"/>
                                        </p:tgtEl>
                                        <p:attrNameLst>
                                          <p:attrName>style.visibility</p:attrName>
                                        </p:attrNameLst>
                                      </p:cBhvr>
                                      <p:to>
                                        <p:strVal val="visible"/>
                                      </p:to>
                                    </p:set>
                                    <p:animEffect transition="in" filter="wipe(down)">
                                      <p:cBhvr>
                                        <p:cTn id="51" dur="500"/>
                                        <p:tgtEl>
                                          <p:spTgt spid="68"/>
                                        </p:tgtEl>
                                      </p:cBhvr>
                                    </p:animEffect>
                                  </p:childTnLst>
                                </p:cTn>
                              </p:par>
                              <p:par>
                                <p:cTn id="52" presetID="22" presetClass="entr" presetSubtype="8" fill="hold" nodeType="with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wipe(left)">
                                      <p:cBhvr>
                                        <p:cTn id="54" dur="500"/>
                                        <p:tgtEl>
                                          <p:spTgt spid="11"/>
                                        </p:tgtEl>
                                      </p:cBhvr>
                                    </p:animEffect>
                                  </p:childTnLst>
                                </p:cTn>
                              </p:par>
                              <p:par>
                                <p:cTn id="55" presetID="22" presetClass="entr" presetSubtype="8" fill="hold" grpId="0" nodeType="withEffect">
                                  <p:stCondLst>
                                    <p:cond delay="400"/>
                                  </p:stCondLst>
                                  <p:childTnLst>
                                    <p:set>
                                      <p:cBhvr>
                                        <p:cTn id="56" dur="1" fill="hold">
                                          <p:stCondLst>
                                            <p:cond delay="0"/>
                                          </p:stCondLst>
                                        </p:cTn>
                                        <p:tgtEl>
                                          <p:spTgt spid="16"/>
                                        </p:tgtEl>
                                        <p:attrNameLst>
                                          <p:attrName>style.visibility</p:attrName>
                                        </p:attrNameLst>
                                      </p:cBhvr>
                                      <p:to>
                                        <p:strVal val="visible"/>
                                      </p:to>
                                    </p:set>
                                    <p:animEffect transition="in" filter="wipe(left)">
                                      <p:cBhvr>
                                        <p:cTn id="57" dur="500"/>
                                        <p:tgtEl>
                                          <p:spTgt spid="16"/>
                                        </p:tgtEl>
                                      </p:cBhvr>
                                    </p:animEffect>
                                  </p:childTnLst>
                                </p:cTn>
                              </p:par>
                              <p:par>
                                <p:cTn id="58" presetID="22" presetClass="entr" presetSubtype="8" fill="hold" grpId="0" nodeType="withEffect">
                                  <p:stCondLst>
                                    <p:cond delay="70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500"/>
                                        <p:tgtEl>
                                          <p:spTgt spid="17"/>
                                        </p:tgtEl>
                                      </p:cBhvr>
                                    </p:animEffect>
                                  </p:childTnLst>
                                </p:cTn>
                              </p:par>
                              <p:par>
                                <p:cTn id="61" presetID="10" presetClass="entr" presetSubtype="0" fill="hold" grpId="0" nodeType="withEffect">
                                  <p:stCondLst>
                                    <p:cond delay="200"/>
                                  </p:stCondLst>
                                  <p:childTnLst>
                                    <p:set>
                                      <p:cBhvr>
                                        <p:cTn id="62" dur="1" fill="hold">
                                          <p:stCondLst>
                                            <p:cond delay="0"/>
                                          </p:stCondLst>
                                        </p:cTn>
                                        <p:tgtEl>
                                          <p:spTgt spid="19"/>
                                        </p:tgtEl>
                                        <p:attrNameLst>
                                          <p:attrName>style.visibility</p:attrName>
                                        </p:attrNameLst>
                                      </p:cBhvr>
                                      <p:to>
                                        <p:strVal val="visible"/>
                                      </p:to>
                                    </p:set>
                                    <p:animEffect transition="in" filter="fade">
                                      <p:cBhvr>
                                        <p:cTn id="6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5" grpId="0"/>
      <p:bldP spid="66" grpId="0"/>
      <p:bldP spid="67" grpId="0"/>
      <p:bldP spid="68" grpId="0"/>
      <p:bldP spid="16" grpId="0" bldLvl="0" animBg="1"/>
      <p:bldP spid="17"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46"/>
          <p:cNvGrpSpPr/>
          <p:nvPr/>
        </p:nvGrpSpPr>
        <p:grpSpPr>
          <a:xfrm>
            <a:off x="-938073" y="558718"/>
            <a:ext cx="4761169" cy="2973278"/>
            <a:chOff x="-992615" y="210413"/>
            <a:chExt cx="5037996" cy="3146153"/>
          </a:xfrm>
        </p:grpSpPr>
        <p:sp>
          <p:nvSpPr>
            <p:cNvPr id="27" name="Freeform 8"/>
            <p:cNvSpPr/>
            <p:nvPr/>
          </p:nvSpPr>
          <p:spPr bwMode="auto">
            <a:xfrm rot="2700000">
              <a:off x="3105313" y="2485406"/>
              <a:ext cx="786389" cy="784117"/>
            </a:xfrm>
            <a:custGeom>
              <a:avLst/>
              <a:gdLst>
                <a:gd name="T0" fmla="*/ 83 w 346"/>
                <a:gd name="T1" fmla="*/ 345 h 345"/>
                <a:gd name="T2" fmla="*/ 0 w 346"/>
                <a:gd name="T3" fmla="*/ 262 h 345"/>
                <a:gd name="T4" fmla="*/ 263 w 346"/>
                <a:gd name="T5" fmla="*/ 0 h 345"/>
                <a:gd name="T6" fmla="*/ 346 w 346"/>
                <a:gd name="T7" fmla="*/ 82 h 345"/>
                <a:gd name="T8" fmla="*/ 83 w 346"/>
                <a:gd name="T9" fmla="*/ 345 h 345"/>
              </a:gdLst>
              <a:ahLst/>
              <a:cxnLst>
                <a:cxn ang="0">
                  <a:pos x="T0" y="T1"/>
                </a:cxn>
                <a:cxn ang="0">
                  <a:pos x="T2" y="T3"/>
                </a:cxn>
                <a:cxn ang="0">
                  <a:pos x="T4" y="T5"/>
                </a:cxn>
                <a:cxn ang="0">
                  <a:pos x="T6" y="T7"/>
                </a:cxn>
                <a:cxn ang="0">
                  <a:pos x="T8" y="T9"/>
                </a:cxn>
              </a:cxnLst>
              <a:rect l="0" t="0" r="r" b="b"/>
              <a:pathLst>
                <a:path w="346" h="345">
                  <a:moveTo>
                    <a:pt x="83" y="345"/>
                  </a:moveTo>
                  <a:lnTo>
                    <a:pt x="0" y="262"/>
                  </a:lnTo>
                  <a:lnTo>
                    <a:pt x="263" y="0"/>
                  </a:lnTo>
                  <a:lnTo>
                    <a:pt x="346" y="82"/>
                  </a:lnTo>
                  <a:lnTo>
                    <a:pt x="83" y="345"/>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28" name="Freeform 12"/>
            <p:cNvSpPr/>
            <p:nvPr/>
          </p:nvSpPr>
          <p:spPr bwMode="auto">
            <a:xfrm rot="2700000">
              <a:off x="1875239" y="1855575"/>
              <a:ext cx="1679601" cy="656840"/>
            </a:xfrm>
            <a:custGeom>
              <a:avLst/>
              <a:gdLst>
                <a:gd name="T0" fmla="*/ 254 w 739"/>
                <a:gd name="T1" fmla="*/ 254 h 289"/>
                <a:gd name="T2" fmla="*/ 739 w 739"/>
                <a:gd name="T3" fmla="*/ 289 h 289"/>
                <a:gd name="T4" fmla="*/ 656 w 739"/>
                <a:gd name="T5" fmla="*/ 206 h 289"/>
                <a:gd name="T6" fmla="*/ 0 w 739"/>
                <a:gd name="T7" fmla="*/ 0 h 289"/>
                <a:gd name="T8" fmla="*/ 254 w 739"/>
                <a:gd name="T9" fmla="*/ 254 h 289"/>
              </a:gdLst>
              <a:ahLst/>
              <a:cxnLst>
                <a:cxn ang="0">
                  <a:pos x="T0" y="T1"/>
                </a:cxn>
                <a:cxn ang="0">
                  <a:pos x="T2" y="T3"/>
                </a:cxn>
                <a:cxn ang="0">
                  <a:pos x="T4" y="T5"/>
                </a:cxn>
                <a:cxn ang="0">
                  <a:pos x="T6" y="T7"/>
                </a:cxn>
                <a:cxn ang="0">
                  <a:pos x="T8" y="T9"/>
                </a:cxn>
              </a:cxnLst>
              <a:rect l="0" t="0" r="r" b="b"/>
              <a:pathLst>
                <a:path w="739" h="289">
                  <a:moveTo>
                    <a:pt x="254" y="254"/>
                  </a:moveTo>
                  <a:lnTo>
                    <a:pt x="739" y="289"/>
                  </a:lnTo>
                  <a:lnTo>
                    <a:pt x="656" y="206"/>
                  </a:lnTo>
                  <a:lnTo>
                    <a:pt x="0" y="0"/>
                  </a:lnTo>
                  <a:lnTo>
                    <a:pt x="254" y="254"/>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29" name="Freeform 15"/>
            <p:cNvSpPr/>
            <p:nvPr/>
          </p:nvSpPr>
          <p:spPr bwMode="auto">
            <a:xfrm rot="2700000">
              <a:off x="3780600" y="2745641"/>
              <a:ext cx="265918" cy="263645"/>
            </a:xfrm>
            <a:custGeom>
              <a:avLst/>
              <a:gdLst>
                <a:gd name="T0" fmla="*/ 0 w 117"/>
                <a:gd name="T1" fmla="*/ 0 h 116"/>
                <a:gd name="T2" fmla="*/ 117 w 117"/>
                <a:gd name="T3" fmla="*/ 0 h 116"/>
                <a:gd name="T4" fmla="*/ 117 w 117"/>
                <a:gd name="T5" fmla="*/ 116 h 116"/>
                <a:gd name="T6" fmla="*/ 0 w 117"/>
                <a:gd name="T7" fmla="*/ 0 h 116"/>
              </a:gdLst>
              <a:ahLst/>
              <a:cxnLst>
                <a:cxn ang="0">
                  <a:pos x="T0" y="T1"/>
                </a:cxn>
                <a:cxn ang="0">
                  <a:pos x="T2" y="T3"/>
                </a:cxn>
                <a:cxn ang="0">
                  <a:pos x="T4" y="T5"/>
                </a:cxn>
                <a:cxn ang="0">
                  <a:pos x="T6" y="T7"/>
                </a:cxn>
              </a:cxnLst>
              <a:rect l="0" t="0" r="r" b="b"/>
              <a:pathLst>
                <a:path w="117" h="116">
                  <a:moveTo>
                    <a:pt x="0" y="0"/>
                  </a:moveTo>
                  <a:lnTo>
                    <a:pt x="117" y="0"/>
                  </a:lnTo>
                  <a:lnTo>
                    <a:pt x="117" y="116"/>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0" name="Freeform 18"/>
            <p:cNvSpPr>
              <a:spLocks noEditPoints="1"/>
            </p:cNvSpPr>
            <p:nvPr/>
          </p:nvSpPr>
          <p:spPr bwMode="auto">
            <a:xfrm rot="2700000">
              <a:off x="2191742" y="2151982"/>
              <a:ext cx="1795513" cy="613656"/>
            </a:xfrm>
            <a:custGeom>
              <a:avLst/>
              <a:gdLst>
                <a:gd name="T0" fmla="*/ 30 w 790"/>
                <a:gd name="T1" fmla="*/ 180 h 270"/>
                <a:gd name="T2" fmla="*/ 0 w 790"/>
                <a:gd name="T3" fmla="*/ 149 h 270"/>
                <a:gd name="T4" fmla="*/ 90 w 790"/>
                <a:gd name="T5" fmla="*/ 170 h 270"/>
                <a:gd name="T6" fmla="*/ 118 w 790"/>
                <a:gd name="T7" fmla="*/ 196 h 270"/>
                <a:gd name="T8" fmla="*/ 30 w 790"/>
                <a:gd name="T9" fmla="*/ 180 h 270"/>
                <a:gd name="T10" fmla="*/ 225 w 790"/>
                <a:gd name="T11" fmla="*/ 218 h 270"/>
                <a:gd name="T12" fmla="*/ 203 w 790"/>
                <a:gd name="T13" fmla="*/ 194 h 270"/>
                <a:gd name="T14" fmla="*/ 293 w 790"/>
                <a:gd name="T15" fmla="*/ 215 h 270"/>
                <a:gd name="T16" fmla="*/ 312 w 790"/>
                <a:gd name="T17" fmla="*/ 234 h 270"/>
                <a:gd name="T18" fmla="*/ 225 w 790"/>
                <a:gd name="T19" fmla="*/ 218 h 270"/>
                <a:gd name="T20" fmla="*/ 421 w 790"/>
                <a:gd name="T21" fmla="*/ 253 h 270"/>
                <a:gd name="T22" fmla="*/ 407 w 790"/>
                <a:gd name="T23" fmla="*/ 239 h 270"/>
                <a:gd name="T24" fmla="*/ 497 w 790"/>
                <a:gd name="T25" fmla="*/ 258 h 270"/>
                <a:gd name="T26" fmla="*/ 506 w 790"/>
                <a:gd name="T27" fmla="*/ 270 h 270"/>
                <a:gd name="T28" fmla="*/ 421 w 790"/>
                <a:gd name="T29" fmla="*/ 253 h 270"/>
                <a:gd name="T30" fmla="*/ 582 w 790"/>
                <a:gd name="T31" fmla="*/ 218 h 270"/>
                <a:gd name="T32" fmla="*/ 573 w 790"/>
                <a:gd name="T33" fmla="*/ 206 h 270"/>
                <a:gd name="T34" fmla="*/ 637 w 790"/>
                <a:gd name="T35" fmla="*/ 144 h 270"/>
                <a:gd name="T36" fmla="*/ 646 w 790"/>
                <a:gd name="T37" fmla="*/ 154 h 270"/>
                <a:gd name="T38" fmla="*/ 582 w 790"/>
                <a:gd name="T39" fmla="*/ 218 h 270"/>
                <a:gd name="T40" fmla="*/ 726 w 790"/>
                <a:gd name="T41" fmla="*/ 73 h 270"/>
                <a:gd name="T42" fmla="*/ 715 w 790"/>
                <a:gd name="T43" fmla="*/ 64 h 270"/>
                <a:gd name="T44" fmla="*/ 779 w 790"/>
                <a:gd name="T45" fmla="*/ 0 h 270"/>
                <a:gd name="T46" fmla="*/ 790 w 790"/>
                <a:gd name="T47" fmla="*/ 12 h 270"/>
                <a:gd name="T48" fmla="*/ 726 w 790"/>
                <a:gd name="T49" fmla="*/ 73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0" h="270">
                  <a:moveTo>
                    <a:pt x="30" y="180"/>
                  </a:moveTo>
                  <a:lnTo>
                    <a:pt x="0" y="149"/>
                  </a:lnTo>
                  <a:lnTo>
                    <a:pt x="90" y="170"/>
                  </a:lnTo>
                  <a:lnTo>
                    <a:pt x="118" y="196"/>
                  </a:lnTo>
                  <a:lnTo>
                    <a:pt x="30" y="180"/>
                  </a:lnTo>
                  <a:close/>
                  <a:moveTo>
                    <a:pt x="225" y="218"/>
                  </a:moveTo>
                  <a:lnTo>
                    <a:pt x="203" y="194"/>
                  </a:lnTo>
                  <a:lnTo>
                    <a:pt x="293" y="215"/>
                  </a:lnTo>
                  <a:lnTo>
                    <a:pt x="312" y="234"/>
                  </a:lnTo>
                  <a:lnTo>
                    <a:pt x="225" y="218"/>
                  </a:lnTo>
                  <a:close/>
                  <a:moveTo>
                    <a:pt x="421" y="253"/>
                  </a:moveTo>
                  <a:lnTo>
                    <a:pt x="407" y="239"/>
                  </a:lnTo>
                  <a:lnTo>
                    <a:pt x="497" y="258"/>
                  </a:lnTo>
                  <a:lnTo>
                    <a:pt x="506" y="270"/>
                  </a:lnTo>
                  <a:lnTo>
                    <a:pt x="421" y="253"/>
                  </a:lnTo>
                  <a:close/>
                  <a:moveTo>
                    <a:pt x="582" y="218"/>
                  </a:moveTo>
                  <a:lnTo>
                    <a:pt x="573" y="206"/>
                  </a:lnTo>
                  <a:lnTo>
                    <a:pt x="637" y="144"/>
                  </a:lnTo>
                  <a:lnTo>
                    <a:pt x="646" y="154"/>
                  </a:lnTo>
                  <a:lnTo>
                    <a:pt x="582" y="218"/>
                  </a:lnTo>
                  <a:close/>
                  <a:moveTo>
                    <a:pt x="726" y="73"/>
                  </a:moveTo>
                  <a:lnTo>
                    <a:pt x="715" y="64"/>
                  </a:lnTo>
                  <a:lnTo>
                    <a:pt x="779" y="0"/>
                  </a:lnTo>
                  <a:lnTo>
                    <a:pt x="790" y="12"/>
                  </a:lnTo>
                  <a:lnTo>
                    <a:pt x="726" y="7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1" name="Freeform 39"/>
            <p:cNvSpPr/>
            <p:nvPr/>
          </p:nvSpPr>
          <p:spPr bwMode="auto">
            <a:xfrm rot="2700000">
              <a:off x="-992615" y="210413"/>
              <a:ext cx="3111466" cy="3111466"/>
            </a:xfrm>
            <a:custGeom>
              <a:avLst/>
              <a:gdLst>
                <a:gd name="T0" fmla="*/ 253 w 1369"/>
                <a:gd name="T1" fmla="*/ 1369 h 1369"/>
                <a:gd name="T2" fmla="*/ 0 w 1369"/>
                <a:gd name="T3" fmla="*/ 1115 h 1369"/>
                <a:gd name="T4" fmla="*/ 1115 w 1369"/>
                <a:gd name="T5" fmla="*/ 0 h 1369"/>
                <a:gd name="T6" fmla="*/ 1369 w 1369"/>
                <a:gd name="T7" fmla="*/ 254 h 1369"/>
                <a:gd name="T8" fmla="*/ 253 w 1369"/>
                <a:gd name="T9" fmla="*/ 1369 h 1369"/>
              </a:gdLst>
              <a:ahLst/>
              <a:cxnLst>
                <a:cxn ang="0">
                  <a:pos x="T0" y="T1"/>
                </a:cxn>
                <a:cxn ang="0">
                  <a:pos x="T2" y="T3"/>
                </a:cxn>
                <a:cxn ang="0">
                  <a:pos x="T4" y="T5"/>
                </a:cxn>
                <a:cxn ang="0">
                  <a:pos x="T6" y="T7"/>
                </a:cxn>
                <a:cxn ang="0">
                  <a:pos x="T8" y="T9"/>
                </a:cxn>
              </a:cxnLst>
              <a:rect l="0" t="0" r="r" b="b"/>
              <a:pathLst>
                <a:path w="1369" h="1369">
                  <a:moveTo>
                    <a:pt x="253" y="1369"/>
                  </a:moveTo>
                  <a:lnTo>
                    <a:pt x="0" y="1115"/>
                  </a:lnTo>
                  <a:lnTo>
                    <a:pt x="1115" y="0"/>
                  </a:lnTo>
                  <a:lnTo>
                    <a:pt x="1369" y="254"/>
                  </a:lnTo>
                  <a:lnTo>
                    <a:pt x="253" y="1369"/>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grpSp>
      <p:grpSp>
        <p:nvGrpSpPr>
          <p:cNvPr id="32" name="Group 47"/>
          <p:cNvGrpSpPr/>
          <p:nvPr/>
        </p:nvGrpSpPr>
        <p:grpSpPr>
          <a:xfrm>
            <a:off x="-842492" y="1506350"/>
            <a:ext cx="5356830" cy="2749332"/>
            <a:chOff x="-891477" y="1213143"/>
            <a:chExt cx="5668291" cy="2909186"/>
          </a:xfrm>
        </p:grpSpPr>
        <p:sp>
          <p:nvSpPr>
            <p:cNvPr id="33" name="Freeform 6"/>
            <p:cNvSpPr/>
            <p:nvPr/>
          </p:nvSpPr>
          <p:spPr bwMode="auto">
            <a:xfrm rot="2700000">
              <a:off x="3212968" y="2630495"/>
              <a:ext cx="1302316" cy="1302316"/>
            </a:xfrm>
            <a:custGeom>
              <a:avLst/>
              <a:gdLst>
                <a:gd name="T0" fmla="*/ 83 w 573"/>
                <a:gd name="T1" fmla="*/ 573 h 573"/>
                <a:gd name="T2" fmla="*/ 0 w 573"/>
                <a:gd name="T3" fmla="*/ 490 h 573"/>
                <a:gd name="T4" fmla="*/ 490 w 573"/>
                <a:gd name="T5" fmla="*/ 0 h 573"/>
                <a:gd name="T6" fmla="*/ 573 w 573"/>
                <a:gd name="T7" fmla="*/ 83 h 573"/>
                <a:gd name="T8" fmla="*/ 83 w 573"/>
                <a:gd name="T9" fmla="*/ 573 h 573"/>
              </a:gdLst>
              <a:ahLst/>
              <a:cxnLst>
                <a:cxn ang="0">
                  <a:pos x="T0" y="T1"/>
                </a:cxn>
                <a:cxn ang="0">
                  <a:pos x="T2" y="T3"/>
                </a:cxn>
                <a:cxn ang="0">
                  <a:pos x="T4" y="T5"/>
                </a:cxn>
                <a:cxn ang="0">
                  <a:pos x="T6" y="T7"/>
                </a:cxn>
                <a:cxn ang="0">
                  <a:pos x="T8" y="T9"/>
                </a:cxn>
              </a:cxnLst>
              <a:rect l="0" t="0" r="r" b="b"/>
              <a:pathLst>
                <a:path w="573" h="573">
                  <a:moveTo>
                    <a:pt x="83" y="573"/>
                  </a:moveTo>
                  <a:lnTo>
                    <a:pt x="0" y="490"/>
                  </a:lnTo>
                  <a:lnTo>
                    <a:pt x="490" y="0"/>
                  </a:lnTo>
                  <a:lnTo>
                    <a:pt x="573" y="83"/>
                  </a:lnTo>
                  <a:lnTo>
                    <a:pt x="83" y="573"/>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4" name="Freeform 10"/>
            <p:cNvSpPr/>
            <p:nvPr/>
          </p:nvSpPr>
          <p:spPr bwMode="auto">
            <a:xfrm rot="2700000">
              <a:off x="2041117" y="2781563"/>
              <a:ext cx="1227313" cy="375013"/>
            </a:xfrm>
            <a:custGeom>
              <a:avLst/>
              <a:gdLst>
                <a:gd name="T0" fmla="*/ 165 w 540"/>
                <a:gd name="T1" fmla="*/ 165 h 165"/>
                <a:gd name="T2" fmla="*/ 540 w 540"/>
                <a:gd name="T3" fmla="*/ 90 h 165"/>
                <a:gd name="T4" fmla="*/ 457 w 540"/>
                <a:gd name="T5" fmla="*/ 7 h 165"/>
                <a:gd name="T6" fmla="*/ 0 w 540"/>
                <a:gd name="T7" fmla="*/ 0 h 165"/>
                <a:gd name="T8" fmla="*/ 165 w 540"/>
                <a:gd name="T9" fmla="*/ 165 h 165"/>
              </a:gdLst>
              <a:ahLst/>
              <a:cxnLst>
                <a:cxn ang="0">
                  <a:pos x="T0" y="T1"/>
                </a:cxn>
                <a:cxn ang="0">
                  <a:pos x="T2" y="T3"/>
                </a:cxn>
                <a:cxn ang="0">
                  <a:pos x="T4" y="T5"/>
                </a:cxn>
                <a:cxn ang="0">
                  <a:pos x="T6" y="T7"/>
                </a:cxn>
                <a:cxn ang="0">
                  <a:pos x="T8" y="T9"/>
                </a:cxn>
              </a:cxnLst>
              <a:rect l="0" t="0" r="r" b="b"/>
              <a:pathLst>
                <a:path w="540" h="165">
                  <a:moveTo>
                    <a:pt x="165" y="165"/>
                  </a:moveTo>
                  <a:lnTo>
                    <a:pt x="540" y="90"/>
                  </a:lnTo>
                  <a:lnTo>
                    <a:pt x="457" y="7"/>
                  </a:lnTo>
                  <a:lnTo>
                    <a:pt x="0" y="0"/>
                  </a:lnTo>
                  <a:lnTo>
                    <a:pt x="165" y="165"/>
                  </a:lnTo>
                  <a:close/>
                </a:path>
              </a:pathLst>
            </a:custGeom>
            <a:solidFill>
              <a:srgbClr val="005B28"/>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5" name="Freeform 16"/>
            <p:cNvSpPr/>
            <p:nvPr/>
          </p:nvSpPr>
          <p:spPr bwMode="auto">
            <a:xfrm rot="2700000">
              <a:off x="4509759" y="3147225"/>
              <a:ext cx="263645" cy="270464"/>
            </a:xfrm>
            <a:custGeom>
              <a:avLst/>
              <a:gdLst>
                <a:gd name="T0" fmla="*/ 0 w 116"/>
                <a:gd name="T1" fmla="*/ 0 h 119"/>
                <a:gd name="T2" fmla="*/ 116 w 116"/>
                <a:gd name="T3" fmla="*/ 0 h 119"/>
                <a:gd name="T4" fmla="*/ 116 w 116"/>
                <a:gd name="T5" fmla="*/ 119 h 119"/>
                <a:gd name="T6" fmla="*/ 0 w 116"/>
                <a:gd name="T7" fmla="*/ 0 h 119"/>
              </a:gdLst>
              <a:ahLst/>
              <a:cxnLst>
                <a:cxn ang="0">
                  <a:pos x="T0" y="T1"/>
                </a:cxn>
                <a:cxn ang="0">
                  <a:pos x="T2" y="T3"/>
                </a:cxn>
                <a:cxn ang="0">
                  <a:pos x="T4" y="T5"/>
                </a:cxn>
                <a:cxn ang="0">
                  <a:pos x="T6" y="T7"/>
                </a:cxn>
              </a:cxnLst>
              <a:rect l="0" t="0" r="r" b="b"/>
              <a:pathLst>
                <a:path w="116" h="119">
                  <a:moveTo>
                    <a:pt x="0" y="0"/>
                  </a:moveTo>
                  <a:lnTo>
                    <a:pt x="116" y="0"/>
                  </a:lnTo>
                  <a:lnTo>
                    <a:pt x="116" y="119"/>
                  </a:lnTo>
                  <a:lnTo>
                    <a:pt x="0" y="0"/>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6" name="Freeform 20"/>
            <p:cNvSpPr>
              <a:spLocks noEditPoints="1"/>
            </p:cNvSpPr>
            <p:nvPr/>
          </p:nvSpPr>
          <p:spPr bwMode="auto">
            <a:xfrm rot="2700000">
              <a:off x="2476634" y="2377304"/>
              <a:ext cx="2061432" cy="1220495"/>
            </a:xfrm>
            <a:custGeom>
              <a:avLst/>
              <a:gdLst>
                <a:gd name="T0" fmla="*/ 19 w 907"/>
                <a:gd name="T1" fmla="*/ 537 h 537"/>
                <a:gd name="T2" fmla="*/ 0 w 907"/>
                <a:gd name="T3" fmla="*/ 516 h 537"/>
                <a:gd name="T4" fmla="*/ 90 w 907"/>
                <a:gd name="T5" fmla="*/ 509 h 537"/>
                <a:gd name="T6" fmla="*/ 109 w 907"/>
                <a:gd name="T7" fmla="*/ 527 h 537"/>
                <a:gd name="T8" fmla="*/ 19 w 907"/>
                <a:gd name="T9" fmla="*/ 537 h 537"/>
                <a:gd name="T10" fmla="*/ 221 w 907"/>
                <a:gd name="T11" fmla="*/ 518 h 537"/>
                <a:gd name="T12" fmla="*/ 204 w 907"/>
                <a:gd name="T13" fmla="*/ 501 h 537"/>
                <a:gd name="T14" fmla="*/ 294 w 907"/>
                <a:gd name="T15" fmla="*/ 497 h 537"/>
                <a:gd name="T16" fmla="*/ 308 w 907"/>
                <a:gd name="T17" fmla="*/ 511 h 537"/>
                <a:gd name="T18" fmla="*/ 221 w 907"/>
                <a:gd name="T19" fmla="*/ 518 h 537"/>
                <a:gd name="T20" fmla="*/ 396 w 907"/>
                <a:gd name="T21" fmla="*/ 490 h 537"/>
                <a:gd name="T22" fmla="*/ 405 w 907"/>
                <a:gd name="T23" fmla="*/ 490 h 537"/>
                <a:gd name="T24" fmla="*/ 467 w 907"/>
                <a:gd name="T25" fmla="*/ 428 h 537"/>
                <a:gd name="T26" fmla="*/ 476 w 907"/>
                <a:gd name="T27" fmla="*/ 438 h 537"/>
                <a:gd name="T28" fmla="*/ 417 w 907"/>
                <a:gd name="T29" fmla="*/ 499 h 537"/>
                <a:gd name="T30" fmla="*/ 408 w 907"/>
                <a:gd name="T31" fmla="*/ 501 h 537"/>
                <a:gd name="T32" fmla="*/ 396 w 907"/>
                <a:gd name="T33" fmla="*/ 490 h 537"/>
                <a:gd name="T34" fmla="*/ 557 w 907"/>
                <a:gd name="T35" fmla="*/ 359 h 537"/>
                <a:gd name="T36" fmla="*/ 547 w 907"/>
                <a:gd name="T37" fmla="*/ 348 h 537"/>
                <a:gd name="T38" fmla="*/ 609 w 907"/>
                <a:gd name="T39" fmla="*/ 284 h 537"/>
                <a:gd name="T40" fmla="*/ 621 w 907"/>
                <a:gd name="T41" fmla="*/ 295 h 537"/>
                <a:gd name="T42" fmla="*/ 557 w 907"/>
                <a:gd name="T43" fmla="*/ 359 h 537"/>
                <a:gd name="T44" fmla="*/ 699 w 907"/>
                <a:gd name="T45" fmla="*/ 215 h 537"/>
                <a:gd name="T46" fmla="*/ 689 w 907"/>
                <a:gd name="T47" fmla="*/ 206 h 537"/>
                <a:gd name="T48" fmla="*/ 753 w 907"/>
                <a:gd name="T49" fmla="*/ 142 h 537"/>
                <a:gd name="T50" fmla="*/ 763 w 907"/>
                <a:gd name="T51" fmla="*/ 151 h 537"/>
                <a:gd name="T52" fmla="*/ 699 w 907"/>
                <a:gd name="T53" fmla="*/ 215 h 537"/>
                <a:gd name="T54" fmla="*/ 843 w 907"/>
                <a:gd name="T55" fmla="*/ 73 h 537"/>
                <a:gd name="T56" fmla="*/ 831 w 907"/>
                <a:gd name="T57" fmla="*/ 61 h 537"/>
                <a:gd name="T58" fmla="*/ 895 w 907"/>
                <a:gd name="T59" fmla="*/ 0 h 537"/>
                <a:gd name="T60" fmla="*/ 907 w 907"/>
                <a:gd name="T61" fmla="*/ 9 h 537"/>
                <a:gd name="T62" fmla="*/ 843 w 907"/>
                <a:gd name="T63" fmla="*/ 73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07" h="537">
                  <a:moveTo>
                    <a:pt x="19" y="537"/>
                  </a:moveTo>
                  <a:lnTo>
                    <a:pt x="0" y="516"/>
                  </a:lnTo>
                  <a:lnTo>
                    <a:pt x="90" y="509"/>
                  </a:lnTo>
                  <a:lnTo>
                    <a:pt x="109" y="527"/>
                  </a:lnTo>
                  <a:lnTo>
                    <a:pt x="19" y="537"/>
                  </a:lnTo>
                  <a:close/>
                  <a:moveTo>
                    <a:pt x="221" y="518"/>
                  </a:moveTo>
                  <a:lnTo>
                    <a:pt x="204" y="501"/>
                  </a:lnTo>
                  <a:lnTo>
                    <a:pt x="294" y="497"/>
                  </a:lnTo>
                  <a:lnTo>
                    <a:pt x="308" y="511"/>
                  </a:lnTo>
                  <a:lnTo>
                    <a:pt x="221" y="518"/>
                  </a:lnTo>
                  <a:close/>
                  <a:moveTo>
                    <a:pt x="396" y="490"/>
                  </a:moveTo>
                  <a:lnTo>
                    <a:pt x="405" y="490"/>
                  </a:lnTo>
                  <a:lnTo>
                    <a:pt x="467" y="428"/>
                  </a:lnTo>
                  <a:lnTo>
                    <a:pt x="476" y="438"/>
                  </a:lnTo>
                  <a:lnTo>
                    <a:pt x="417" y="499"/>
                  </a:lnTo>
                  <a:lnTo>
                    <a:pt x="408" y="501"/>
                  </a:lnTo>
                  <a:lnTo>
                    <a:pt x="396" y="490"/>
                  </a:lnTo>
                  <a:close/>
                  <a:moveTo>
                    <a:pt x="557" y="359"/>
                  </a:moveTo>
                  <a:lnTo>
                    <a:pt x="547" y="348"/>
                  </a:lnTo>
                  <a:lnTo>
                    <a:pt x="609" y="284"/>
                  </a:lnTo>
                  <a:lnTo>
                    <a:pt x="621" y="295"/>
                  </a:lnTo>
                  <a:lnTo>
                    <a:pt x="557" y="359"/>
                  </a:lnTo>
                  <a:close/>
                  <a:moveTo>
                    <a:pt x="699" y="215"/>
                  </a:moveTo>
                  <a:lnTo>
                    <a:pt x="689" y="206"/>
                  </a:lnTo>
                  <a:lnTo>
                    <a:pt x="753" y="142"/>
                  </a:lnTo>
                  <a:lnTo>
                    <a:pt x="763" y="151"/>
                  </a:lnTo>
                  <a:lnTo>
                    <a:pt x="699" y="215"/>
                  </a:lnTo>
                  <a:close/>
                  <a:moveTo>
                    <a:pt x="843" y="73"/>
                  </a:moveTo>
                  <a:lnTo>
                    <a:pt x="831" y="61"/>
                  </a:lnTo>
                  <a:lnTo>
                    <a:pt x="895" y="0"/>
                  </a:lnTo>
                  <a:lnTo>
                    <a:pt x="907" y="9"/>
                  </a:lnTo>
                  <a:lnTo>
                    <a:pt x="843" y="7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37" name="Freeform 41"/>
            <p:cNvSpPr/>
            <p:nvPr/>
          </p:nvSpPr>
          <p:spPr bwMode="auto">
            <a:xfrm rot="2700000">
              <a:off x="-891477" y="1213143"/>
              <a:ext cx="2909186" cy="2909186"/>
            </a:xfrm>
            <a:custGeom>
              <a:avLst/>
              <a:gdLst>
                <a:gd name="T0" fmla="*/ 165 w 1280"/>
                <a:gd name="T1" fmla="*/ 1280 h 1280"/>
                <a:gd name="T2" fmla="*/ 0 w 1280"/>
                <a:gd name="T3" fmla="*/ 1115 h 1280"/>
                <a:gd name="T4" fmla="*/ 1115 w 1280"/>
                <a:gd name="T5" fmla="*/ 0 h 1280"/>
                <a:gd name="T6" fmla="*/ 1280 w 1280"/>
                <a:gd name="T7" fmla="*/ 165 h 1280"/>
                <a:gd name="T8" fmla="*/ 165 w 1280"/>
                <a:gd name="T9" fmla="*/ 1280 h 1280"/>
              </a:gdLst>
              <a:ahLst/>
              <a:cxnLst>
                <a:cxn ang="0">
                  <a:pos x="T0" y="T1"/>
                </a:cxn>
                <a:cxn ang="0">
                  <a:pos x="T2" y="T3"/>
                </a:cxn>
                <a:cxn ang="0">
                  <a:pos x="T4" y="T5"/>
                </a:cxn>
                <a:cxn ang="0">
                  <a:pos x="T6" y="T7"/>
                </a:cxn>
                <a:cxn ang="0">
                  <a:pos x="T8" y="T9"/>
                </a:cxn>
              </a:cxnLst>
              <a:rect l="0" t="0" r="r" b="b"/>
              <a:pathLst>
                <a:path w="1280" h="1280">
                  <a:moveTo>
                    <a:pt x="165" y="1280"/>
                  </a:moveTo>
                  <a:lnTo>
                    <a:pt x="0" y="1115"/>
                  </a:lnTo>
                  <a:lnTo>
                    <a:pt x="1115" y="0"/>
                  </a:lnTo>
                  <a:lnTo>
                    <a:pt x="1280" y="165"/>
                  </a:lnTo>
                  <a:lnTo>
                    <a:pt x="165" y="1280"/>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grpSp>
      <p:grpSp>
        <p:nvGrpSpPr>
          <p:cNvPr id="38" name="Group 48"/>
          <p:cNvGrpSpPr/>
          <p:nvPr/>
        </p:nvGrpSpPr>
        <p:grpSpPr>
          <a:xfrm>
            <a:off x="-1147633" y="2234836"/>
            <a:ext cx="7088704" cy="3219726"/>
            <a:chOff x="-1214359" y="1983985"/>
            <a:chExt cx="7500861" cy="3406930"/>
          </a:xfrm>
        </p:grpSpPr>
        <p:sp>
          <p:nvSpPr>
            <p:cNvPr id="39" name="Freeform 5"/>
            <p:cNvSpPr/>
            <p:nvPr/>
          </p:nvSpPr>
          <p:spPr bwMode="auto">
            <a:xfrm rot="2700000">
              <a:off x="3431459" y="2500243"/>
              <a:ext cx="2372805" cy="2372805"/>
            </a:xfrm>
            <a:custGeom>
              <a:avLst/>
              <a:gdLst>
                <a:gd name="T0" fmla="*/ 83 w 1044"/>
                <a:gd name="T1" fmla="*/ 1044 h 1044"/>
                <a:gd name="T2" fmla="*/ 0 w 1044"/>
                <a:gd name="T3" fmla="*/ 962 h 1044"/>
                <a:gd name="T4" fmla="*/ 962 w 1044"/>
                <a:gd name="T5" fmla="*/ 0 h 1044"/>
                <a:gd name="T6" fmla="*/ 1044 w 1044"/>
                <a:gd name="T7" fmla="*/ 83 h 1044"/>
                <a:gd name="T8" fmla="*/ 83 w 1044"/>
                <a:gd name="T9" fmla="*/ 1044 h 1044"/>
              </a:gdLst>
              <a:ahLst/>
              <a:cxnLst>
                <a:cxn ang="0">
                  <a:pos x="T0" y="T1"/>
                </a:cxn>
                <a:cxn ang="0">
                  <a:pos x="T2" y="T3"/>
                </a:cxn>
                <a:cxn ang="0">
                  <a:pos x="T4" y="T5"/>
                </a:cxn>
                <a:cxn ang="0">
                  <a:pos x="T6" y="T7"/>
                </a:cxn>
                <a:cxn ang="0">
                  <a:pos x="T8" y="T9"/>
                </a:cxn>
              </a:cxnLst>
              <a:rect l="0" t="0" r="r" b="b"/>
              <a:pathLst>
                <a:path w="1044" h="1044">
                  <a:moveTo>
                    <a:pt x="83" y="1044"/>
                  </a:moveTo>
                  <a:lnTo>
                    <a:pt x="0" y="962"/>
                  </a:lnTo>
                  <a:lnTo>
                    <a:pt x="962" y="0"/>
                  </a:lnTo>
                  <a:lnTo>
                    <a:pt x="1044" y="83"/>
                  </a:lnTo>
                  <a:lnTo>
                    <a:pt x="83" y="1044"/>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0" name="Freeform 14"/>
            <p:cNvSpPr/>
            <p:nvPr/>
          </p:nvSpPr>
          <p:spPr bwMode="auto">
            <a:xfrm rot="2700000">
              <a:off x="2023559" y="3198797"/>
              <a:ext cx="979578" cy="977305"/>
            </a:xfrm>
            <a:custGeom>
              <a:avLst/>
              <a:gdLst>
                <a:gd name="T0" fmla="*/ 431 w 431"/>
                <a:gd name="T1" fmla="*/ 82 h 430"/>
                <a:gd name="T2" fmla="*/ 431 w 431"/>
                <a:gd name="T3" fmla="*/ 80 h 430"/>
                <a:gd name="T4" fmla="*/ 348 w 431"/>
                <a:gd name="T5" fmla="*/ 0 h 430"/>
                <a:gd name="T6" fmla="*/ 348 w 431"/>
                <a:gd name="T7" fmla="*/ 0 h 430"/>
                <a:gd name="T8" fmla="*/ 0 w 431"/>
                <a:gd name="T9" fmla="*/ 99 h 430"/>
                <a:gd name="T10" fmla="*/ 126 w 431"/>
                <a:gd name="T11" fmla="*/ 222 h 430"/>
                <a:gd name="T12" fmla="*/ 206 w 431"/>
                <a:gd name="T13" fmla="*/ 305 h 430"/>
                <a:gd name="T14" fmla="*/ 332 w 431"/>
                <a:gd name="T15" fmla="*/ 430 h 430"/>
                <a:gd name="T16" fmla="*/ 431 w 431"/>
                <a:gd name="T17" fmla="*/ 8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1" h="430">
                  <a:moveTo>
                    <a:pt x="431" y="82"/>
                  </a:moveTo>
                  <a:lnTo>
                    <a:pt x="431" y="80"/>
                  </a:lnTo>
                  <a:lnTo>
                    <a:pt x="348" y="0"/>
                  </a:lnTo>
                  <a:lnTo>
                    <a:pt x="348" y="0"/>
                  </a:lnTo>
                  <a:lnTo>
                    <a:pt x="0" y="99"/>
                  </a:lnTo>
                  <a:lnTo>
                    <a:pt x="126" y="222"/>
                  </a:lnTo>
                  <a:lnTo>
                    <a:pt x="206" y="305"/>
                  </a:lnTo>
                  <a:lnTo>
                    <a:pt x="332" y="430"/>
                  </a:lnTo>
                  <a:lnTo>
                    <a:pt x="431" y="82"/>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1" name="Freeform 17"/>
            <p:cNvSpPr/>
            <p:nvPr/>
          </p:nvSpPr>
          <p:spPr bwMode="auto">
            <a:xfrm rot="2700000">
              <a:off x="6022857" y="3556431"/>
              <a:ext cx="263645" cy="263645"/>
            </a:xfrm>
            <a:custGeom>
              <a:avLst/>
              <a:gdLst>
                <a:gd name="T0" fmla="*/ 0 w 116"/>
                <a:gd name="T1" fmla="*/ 0 h 116"/>
                <a:gd name="T2" fmla="*/ 116 w 116"/>
                <a:gd name="T3" fmla="*/ 0 h 116"/>
                <a:gd name="T4" fmla="*/ 116 w 116"/>
                <a:gd name="T5" fmla="*/ 116 h 116"/>
                <a:gd name="T6" fmla="*/ 0 w 116"/>
                <a:gd name="T7" fmla="*/ 0 h 116"/>
              </a:gdLst>
              <a:ahLst/>
              <a:cxnLst>
                <a:cxn ang="0">
                  <a:pos x="T0" y="T1"/>
                </a:cxn>
                <a:cxn ang="0">
                  <a:pos x="T2" y="T3"/>
                </a:cxn>
                <a:cxn ang="0">
                  <a:pos x="T4" y="T5"/>
                </a:cxn>
                <a:cxn ang="0">
                  <a:pos x="T6" y="T7"/>
                </a:cxn>
              </a:cxnLst>
              <a:rect l="0" t="0" r="r" b="b"/>
              <a:pathLst>
                <a:path w="116" h="116">
                  <a:moveTo>
                    <a:pt x="0" y="0"/>
                  </a:moveTo>
                  <a:lnTo>
                    <a:pt x="116" y="0"/>
                  </a:lnTo>
                  <a:lnTo>
                    <a:pt x="116" y="116"/>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2" name="Freeform 19"/>
            <p:cNvSpPr>
              <a:spLocks noEditPoints="1"/>
            </p:cNvSpPr>
            <p:nvPr/>
          </p:nvSpPr>
          <p:spPr bwMode="auto">
            <a:xfrm rot="2700000">
              <a:off x="2910181" y="2332526"/>
              <a:ext cx="2711453" cy="2711453"/>
            </a:xfrm>
            <a:custGeom>
              <a:avLst/>
              <a:gdLst>
                <a:gd name="T0" fmla="*/ 42 w 1193"/>
                <a:gd name="T1" fmla="*/ 1193 h 1193"/>
                <a:gd name="T2" fmla="*/ 0 w 1193"/>
                <a:gd name="T3" fmla="*/ 1150 h 1193"/>
                <a:gd name="T4" fmla="*/ 68 w 1193"/>
                <a:gd name="T5" fmla="*/ 1091 h 1193"/>
                <a:gd name="T6" fmla="*/ 101 w 1193"/>
                <a:gd name="T7" fmla="*/ 1124 h 1193"/>
                <a:gd name="T8" fmla="*/ 42 w 1193"/>
                <a:gd name="T9" fmla="*/ 1193 h 1193"/>
                <a:gd name="T10" fmla="*/ 312 w 1193"/>
                <a:gd name="T11" fmla="*/ 890 h 1193"/>
                <a:gd name="T12" fmla="*/ 303 w 1193"/>
                <a:gd name="T13" fmla="*/ 881 h 1193"/>
                <a:gd name="T14" fmla="*/ 367 w 1193"/>
                <a:gd name="T15" fmla="*/ 817 h 1193"/>
                <a:gd name="T16" fmla="*/ 376 w 1193"/>
                <a:gd name="T17" fmla="*/ 826 h 1193"/>
                <a:gd name="T18" fmla="*/ 312 w 1193"/>
                <a:gd name="T19" fmla="*/ 890 h 1193"/>
                <a:gd name="T20" fmla="*/ 457 w 1193"/>
                <a:gd name="T21" fmla="*/ 748 h 1193"/>
                <a:gd name="T22" fmla="*/ 445 w 1193"/>
                <a:gd name="T23" fmla="*/ 736 h 1193"/>
                <a:gd name="T24" fmla="*/ 509 w 1193"/>
                <a:gd name="T25" fmla="*/ 672 h 1193"/>
                <a:gd name="T26" fmla="*/ 518 w 1193"/>
                <a:gd name="T27" fmla="*/ 684 h 1193"/>
                <a:gd name="T28" fmla="*/ 457 w 1193"/>
                <a:gd name="T29" fmla="*/ 748 h 1193"/>
                <a:gd name="T30" fmla="*/ 599 w 1193"/>
                <a:gd name="T31" fmla="*/ 604 h 1193"/>
                <a:gd name="T32" fmla="*/ 589 w 1193"/>
                <a:gd name="T33" fmla="*/ 594 h 1193"/>
                <a:gd name="T34" fmla="*/ 651 w 1193"/>
                <a:gd name="T35" fmla="*/ 530 h 1193"/>
                <a:gd name="T36" fmla="*/ 663 w 1193"/>
                <a:gd name="T37" fmla="*/ 540 h 1193"/>
                <a:gd name="T38" fmla="*/ 599 w 1193"/>
                <a:gd name="T39" fmla="*/ 604 h 1193"/>
                <a:gd name="T40" fmla="*/ 743 w 1193"/>
                <a:gd name="T41" fmla="*/ 462 h 1193"/>
                <a:gd name="T42" fmla="*/ 731 w 1193"/>
                <a:gd name="T43" fmla="*/ 450 h 1193"/>
                <a:gd name="T44" fmla="*/ 795 w 1193"/>
                <a:gd name="T45" fmla="*/ 386 h 1193"/>
                <a:gd name="T46" fmla="*/ 805 w 1193"/>
                <a:gd name="T47" fmla="*/ 398 h 1193"/>
                <a:gd name="T48" fmla="*/ 743 w 1193"/>
                <a:gd name="T49" fmla="*/ 462 h 1193"/>
                <a:gd name="T50" fmla="*/ 885 w 1193"/>
                <a:gd name="T51" fmla="*/ 317 h 1193"/>
                <a:gd name="T52" fmla="*/ 876 w 1193"/>
                <a:gd name="T53" fmla="*/ 308 h 1193"/>
                <a:gd name="T54" fmla="*/ 937 w 1193"/>
                <a:gd name="T55" fmla="*/ 244 h 1193"/>
                <a:gd name="T56" fmla="*/ 949 w 1193"/>
                <a:gd name="T57" fmla="*/ 253 h 1193"/>
                <a:gd name="T58" fmla="*/ 885 w 1193"/>
                <a:gd name="T59" fmla="*/ 317 h 1193"/>
                <a:gd name="T60" fmla="*/ 1027 w 1193"/>
                <a:gd name="T61" fmla="*/ 175 h 1193"/>
                <a:gd name="T62" fmla="*/ 1018 w 1193"/>
                <a:gd name="T63" fmla="*/ 163 h 1193"/>
                <a:gd name="T64" fmla="*/ 1082 w 1193"/>
                <a:gd name="T65" fmla="*/ 99 h 1193"/>
                <a:gd name="T66" fmla="*/ 1091 w 1193"/>
                <a:gd name="T67" fmla="*/ 111 h 1193"/>
                <a:gd name="T68" fmla="*/ 1027 w 1193"/>
                <a:gd name="T69" fmla="*/ 175 h 1193"/>
                <a:gd name="T70" fmla="*/ 1172 w 1193"/>
                <a:gd name="T71" fmla="*/ 31 h 1193"/>
                <a:gd name="T72" fmla="*/ 1160 w 1193"/>
                <a:gd name="T73" fmla="*/ 21 h 1193"/>
                <a:gd name="T74" fmla="*/ 1181 w 1193"/>
                <a:gd name="T75" fmla="*/ 0 h 1193"/>
                <a:gd name="T76" fmla="*/ 1193 w 1193"/>
                <a:gd name="T77" fmla="*/ 12 h 1193"/>
                <a:gd name="T78" fmla="*/ 1172 w 1193"/>
                <a:gd name="T79" fmla="*/ 31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93" h="1193">
                  <a:moveTo>
                    <a:pt x="42" y="1193"/>
                  </a:moveTo>
                  <a:lnTo>
                    <a:pt x="0" y="1150"/>
                  </a:lnTo>
                  <a:lnTo>
                    <a:pt x="68" y="1091"/>
                  </a:lnTo>
                  <a:lnTo>
                    <a:pt x="101" y="1124"/>
                  </a:lnTo>
                  <a:lnTo>
                    <a:pt x="42" y="1193"/>
                  </a:lnTo>
                  <a:close/>
                  <a:moveTo>
                    <a:pt x="312" y="890"/>
                  </a:moveTo>
                  <a:lnTo>
                    <a:pt x="303" y="881"/>
                  </a:lnTo>
                  <a:lnTo>
                    <a:pt x="367" y="817"/>
                  </a:lnTo>
                  <a:lnTo>
                    <a:pt x="376" y="826"/>
                  </a:lnTo>
                  <a:lnTo>
                    <a:pt x="312" y="890"/>
                  </a:lnTo>
                  <a:close/>
                  <a:moveTo>
                    <a:pt x="457" y="748"/>
                  </a:moveTo>
                  <a:lnTo>
                    <a:pt x="445" y="736"/>
                  </a:lnTo>
                  <a:lnTo>
                    <a:pt x="509" y="672"/>
                  </a:lnTo>
                  <a:lnTo>
                    <a:pt x="518" y="684"/>
                  </a:lnTo>
                  <a:lnTo>
                    <a:pt x="457" y="748"/>
                  </a:lnTo>
                  <a:close/>
                  <a:moveTo>
                    <a:pt x="599" y="604"/>
                  </a:moveTo>
                  <a:lnTo>
                    <a:pt x="589" y="594"/>
                  </a:lnTo>
                  <a:lnTo>
                    <a:pt x="651" y="530"/>
                  </a:lnTo>
                  <a:lnTo>
                    <a:pt x="663" y="540"/>
                  </a:lnTo>
                  <a:lnTo>
                    <a:pt x="599" y="604"/>
                  </a:lnTo>
                  <a:close/>
                  <a:moveTo>
                    <a:pt x="743" y="462"/>
                  </a:moveTo>
                  <a:lnTo>
                    <a:pt x="731" y="450"/>
                  </a:lnTo>
                  <a:lnTo>
                    <a:pt x="795" y="386"/>
                  </a:lnTo>
                  <a:lnTo>
                    <a:pt x="805" y="398"/>
                  </a:lnTo>
                  <a:lnTo>
                    <a:pt x="743" y="462"/>
                  </a:lnTo>
                  <a:close/>
                  <a:moveTo>
                    <a:pt x="885" y="317"/>
                  </a:moveTo>
                  <a:lnTo>
                    <a:pt x="876" y="308"/>
                  </a:lnTo>
                  <a:lnTo>
                    <a:pt x="937" y="244"/>
                  </a:lnTo>
                  <a:lnTo>
                    <a:pt x="949" y="253"/>
                  </a:lnTo>
                  <a:lnTo>
                    <a:pt x="885" y="317"/>
                  </a:lnTo>
                  <a:close/>
                  <a:moveTo>
                    <a:pt x="1027" y="175"/>
                  </a:moveTo>
                  <a:lnTo>
                    <a:pt x="1018" y="163"/>
                  </a:lnTo>
                  <a:lnTo>
                    <a:pt x="1082" y="99"/>
                  </a:lnTo>
                  <a:lnTo>
                    <a:pt x="1091" y="111"/>
                  </a:lnTo>
                  <a:lnTo>
                    <a:pt x="1027" y="175"/>
                  </a:lnTo>
                  <a:close/>
                  <a:moveTo>
                    <a:pt x="1172" y="31"/>
                  </a:moveTo>
                  <a:lnTo>
                    <a:pt x="1160" y="21"/>
                  </a:lnTo>
                  <a:lnTo>
                    <a:pt x="1181" y="0"/>
                  </a:lnTo>
                  <a:lnTo>
                    <a:pt x="1193" y="12"/>
                  </a:lnTo>
                  <a:lnTo>
                    <a:pt x="1172"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3" name="Freeform 22"/>
            <p:cNvSpPr/>
            <p:nvPr/>
          </p:nvSpPr>
          <p:spPr bwMode="auto">
            <a:xfrm rot="2700000">
              <a:off x="2878387" y="3598810"/>
              <a:ext cx="179552" cy="177279"/>
            </a:xfrm>
            <a:custGeom>
              <a:avLst/>
              <a:gdLst>
                <a:gd name="T0" fmla="*/ 22 w 79"/>
                <a:gd name="T1" fmla="*/ 78 h 78"/>
                <a:gd name="T2" fmla="*/ 0 w 79"/>
                <a:gd name="T3" fmla="*/ 57 h 78"/>
                <a:gd name="T4" fmla="*/ 69 w 79"/>
                <a:gd name="T5" fmla="*/ 0 h 78"/>
                <a:gd name="T6" fmla="*/ 79 w 79"/>
                <a:gd name="T7" fmla="*/ 10 h 78"/>
                <a:gd name="T8" fmla="*/ 22 w 79"/>
                <a:gd name="T9" fmla="*/ 78 h 78"/>
              </a:gdLst>
              <a:ahLst/>
              <a:cxnLst>
                <a:cxn ang="0">
                  <a:pos x="T0" y="T1"/>
                </a:cxn>
                <a:cxn ang="0">
                  <a:pos x="T2" y="T3"/>
                </a:cxn>
                <a:cxn ang="0">
                  <a:pos x="T4" y="T5"/>
                </a:cxn>
                <a:cxn ang="0">
                  <a:pos x="T6" y="T7"/>
                </a:cxn>
                <a:cxn ang="0">
                  <a:pos x="T8" y="T9"/>
                </a:cxn>
              </a:cxnLst>
              <a:rect l="0" t="0" r="r" b="b"/>
              <a:pathLst>
                <a:path w="79" h="78">
                  <a:moveTo>
                    <a:pt x="22" y="78"/>
                  </a:moveTo>
                  <a:lnTo>
                    <a:pt x="0" y="57"/>
                  </a:lnTo>
                  <a:lnTo>
                    <a:pt x="69" y="0"/>
                  </a:lnTo>
                  <a:lnTo>
                    <a:pt x="79" y="10"/>
                  </a:lnTo>
                  <a:lnTo>
                    <a:pt x="22" y="7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4" name="Freeform 43"/>
            <p:cNvSpPr/>
            <p:nvPr/>
          </p:nvSpPr>
          <p:spPr bwMode="auto">
            <a:xfrm rot="2700000">
              <a:off x="-1215495" y="1985121"/>
              <a:ext cx="3406930" cy="3404657"/>
            </a:xfrm>
            <a:custGeom>
              <a:avLst/>
              <a:gdLst>
                <a:gd name="T0" fmla="*/ 331 w 1499"/>
                <a:gd name="T1" fmla="*/ 1498 h 1498"/>
                <a:gd name="T2" fmla="*/ 0 w 1499"/>
                <a:gd name="T3" fmla="*/ 1167 h 1498"/>
                <a:gd name="T4" fmla="*/ 1167 w 1499"/>
                <a:gd name="T5" fmla="*/ 0 h 1498"/>
                <a:gd name="T6" fmla="*/ 1499 w 1499"/>
                <a:gd name="T7" fmla="*/ 331 h 1498"/>
                <a:gd name="T8" fmla="*/ 331 w 1499"/>
                <a:gd name="T9" fmla="*/ 1498 h 1498"/>
              </a:gdLst>
              <a:ahLst/>
              <a:cxnLst>
                <a:cxn ang="0">
                  <a:pos x="T0" y="T1"/>
                </a:cxn>
                <a:cxn ang="0">
                  <a:pos x="T2" y="T3"/>
                </a:cxn>
                <a:cxn ang="0">
                  <a:pos x="T4" y="T5"/>
                </a:cxn>
                <a:cxn ang="0">
                  <a:pos x="T6" y="T7"/>
                </a:cxn>
                <a:cxn ang="0">
                  <a:pos x="T8" y="T9"/>
                </a:cxn>
              </a:cxnLst>
              <a:rect l="0" t="0" r="r" b="b"/>
              <a:pathLst>
                <a:path w="1499" h="1498">
                  <a:moveTo>
                    <a:pt x="331" y="1498"/>
                  </a:moveTo>
                  <a:lnTo>
                    <a:pt x="0" y="1167"/>
                  </a:lnTo>
                  <a:lnTo>
                    <a:pt x="1167" y="0"/>
                  </a:lnTo>
                  <a:lnTo>
                    <a:pt x="1499" y="331"/>
                  </a:lnTo>
                  <a:lnTo>
                    <a:pt x="331" y="1498"/>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grpSp>
      <p:grpSp>
        <p:nvGrpSpPr>
          <p:cNvPr id="45" name="Group 49"/>
          <p:cNvGrpSpPr/>
          <p:nvPr/>
        </p:nvGrpSpPr>
        <p:grpSpPr>
          <a:xfrm>
            <a:off x="-845085" y="3400619"/>
            <a:ext cx="5968465" cy="2783502"/>
            <a:chOff x="-894221" y="3217550"/>
            <a:chExt cx="6315488" cy="2945342"/>
          </a:xfrm>
        </p:grpSpPr>
        <p:sp>
          <p:nvSpPr>
            <p:cNvPr id="46" name="Freeform 25"/>
            <p:cNvSpPr/>
            <p:nvPr/>
          </p:nvSpPr>
          <p:spPr bwMode="auto">
            <a:xfrm rot="2700000">
              <a:off x="3306641" y="3217550"/>
              <a:ext cx="1754603" cy="1754603"/>
            </a:xfrm>
            <a:custGeom>
              <a:avLst/>
              <a:gdLst>
                <a:gd name="T0" fmla="*/ 0 w 772"/>
                <a:gd name="T1" fmla="*/ 689 h 772"/>
                <a:gd name="T2" fmla="*/ 81 w 772"/>
                <a:gd name="T3" fmla="*/ 772 h 772"/>
                <a:gd name="T4" fmla="*/ 772 w 772"/>
                <a:gd name="T5" fmla="*/ 83 h 772"/>
                <a:gd name="T6" fmla="*/ 689 w 772"/>
                <a:gd name="T7" fmla="*/ 0 h 772"/>
                <a:gd name="T8" fmla="*/ 0 w 772"/>
                <a:gd name="T9" fmla="*/ 689 h 772"/>
              </a:gdLst>
              <a:ahLst/>
              <a:cxnLst>
                <a:cxn ang="0">
                  <a:pos x="T0" y="T1"/>
                </a:cxn>
                <a:cxn ang="0">
                  <a:pos x="T2" y="T3"/>
                </a:cxn>
                <a:cxn ang="0">
                  <a:pos x="T4" y="T5"/>
                </a:cxn>
                <a:cxn ang="0">
                  <a:pos x="T6" y="T7"/>
                </a:cxn>
                <a:cxn ang="0">
                  <a:pos x="T8" y="T9"/>
                </a:cxn>
              </a:cxnLst>
              <a:rect l="0" t="0" r="r" b="b"/>
              <a:pathLst>
                <a:path w="772" h="772">
                  <a:moveTo>
                    <a:pt x="0" y="689"/>
                  </a:moveTo>
                  <a:lnTo>
                    <a:pt x="81" y="772"/>
                  </a:lnTo>
                  <a:lnTo>
                    <a:pt x="772" y="83"/>
                  </a:lnTo>
                  <a:lnTo>
                    <a:pt x="689" y="0"/>
                  </a:lnTo>
                  <a:lnTo>
                    <a:pt x="0" y="689"/>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7" name="Freeform 29"/>
            <p:cNvSpPr/>
            <p:nvPr/>
          </p:nvSpPr>
          <p:spPr bwMode="auto">
            <a:xfrm rot="2700000">
              <a:off x="2465327" y="3792977"/>
              <a:ext cx="377285" cy="1227313"/>
            </a:xfrm>
            <a:custGeom>
              <a:avLst/>
              <a:gdLst>
                <a:gd name="T0" fmla="*/ 0 w 166"/>
                <a:gd name="T1" fmla="*/ 374 h 540"/>
                <a:gd name="T2" fmla="*/ 76 w 166"/>
                <a:gd name="T3" fmla="*/ 0 h 540"/>
                <a:gd name="T4" fmla="*/ 157 w 166"/>
                <a:gd name="T5" fmla="*/ 83 h 540"/>
                <a:gd name="T6" fmla="*/ 166 w 166"/>
                <a:gd name="T7" fmla="*/ 540 h 540"/>
                <a:gd name="T8" fmla="*/ 0 w 166"/>
                <a:gd name="T9" fmla="*/ 374 h 540"/>
              </a:gdLst>
              <a:ahLst/>
              <a:cxnLst>
                <a:cxn ang="0">
                  <a:pos x="T0" y="T1"/>
                </a:cxn>
                <a:cxn ang="0">
                  <a:pos x="T2" y="T3"/>
                </a:cxn>
                <a:cxn ang="0">
                  <a:pos x="T4" y="T5"/>
                </a:cxn>
                <a:cxn ang="0">
                  <a:pos x="T6" y="T7"/>
                </a:cxn>
                <a:cxn ang="0">
                  <a:pos x="T8" y="T9"/>
                </a:cxn>
              </a:cxnLst>
              <a:rect l="0" t="0" r="r" b="b"/>
              <a:pathLst>
                <a:path w="166" h="540">
                  <a:moveTo>
                    <a:pt x="0" y="374"/>
                  </a:moveTo>
                  <a:lnTo>
                    <a:pt x="76" y="0"/>
                  </a:lnTo>
                  <a:lnTo>
                    <a:pt x="157" y="83"/>
                  </a:lnTo>
                  <a:lnTo>
                    <a:pt x="166" y="540"/>
                  </a:lnTo>
                  <a:lnTo>
                    <a:pt x="0" y="374"/>
                  </a:lnTo>
                  <a:close/>
                </a:path>
              </a:pathLst>
            </a:custGeom>
            <a:solidFill>
              <a:srgbClr val="005B28"/>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8" name="Freeform 34"/>
            <p:cNvSpPr/>
            <p:nvPr/>
          </p:nvSpPr>
          <p:spPr bwMode="auto">
            <a:xfrm rot="2700000">
              <a:off x="5154212" y="3958817"/>
              <a:ext cx="263645" cy="270464"/>
            </a:xfrm>
            <a:custGeom>
              <a:avLst/>
              <a:gdLst>
                <a:gd name="T0" fmla="*/ 116 w 116"/>
                <a:gd name="T1" fmla="*/ 119 h 119"/>
                <a:gd name="T2" fmla="*/ 116 w 116"/>
                <a:gd name="T3" fmla="*/ 0 h 119"/>
                <a:gd name="T4" fmla="*/ 0 w 116"/>
                <a:gd name="T5" fmla="*/ 0 h 119"/>
                <a:gd name="T6" fmla="*/ 116 w 116"/>
                <a:gd name="T7" fmla="*/ 119 h 119"/>
              </a:gdLst>
              <a:ahLst/>
              <a:cxnLst>
                <a:cxn ang="0">
                  <a:pos x="T0" y="T1"/>
                </a:cxn>
                <a:cxn ang="0">
                  <a:pos x="T2" y="T3"/>
                </a:cxn>
                <a:cxn ang="0">
                  <a:pos x="T4" y="T5"/>
                </a:cxn>
                <a:cxn ang="0">
                  <a:pos x="T6" y="T7"/>
                </a:cxn>
              </a:cxnLst>
              <a:rect l="0" t="0" r="r" b="b"/>
              <a:pathLst>
                <a:path w="116" h="119">
                  <a:moveTo>
                    <a:pt x="116" y="119"/>
                  </a:moveTo>
                  <a:lnTo>
                    <a:pt x="116" y="0"/>
                  </a:lnTo>
                  <a:lnTo>
                    <a:pt x="0" y="0"/>
                  </a:lnTo>
                  <a:lnTo>
                    <a:pt x="116" y="119"/>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49" name="Freeform 36"/>
            <p:cNvSpPr>
              <a:spLocks noEditPoints="1"/>
            </p:cNvSpPr>
            <p:nvPr/>
          </p:nvSpPr>
          <p:spPr bwMode="auto">
            <a:xfrm rot="2700000">
              <a:off x="2964552" y="3197673"/>
              <a:ext cx="1550051" cy="2384170"/>
            </a:xfrm>
            <a:custGeom>
              <a:avLst/>
              <a:gdLst>
                <a:gd name="T0" fmla="*/ 9 w 682"/>
                <a:gd name="T1" fmla="*/ 940 h 1049"/>
                <a:gd name="T2" fmla="*/ 26 w 682"/>
                <a:gd name="T3" fmla="*/ 959 h 1049"/>
                <a:gd name="T4" fmla="*/ 21 w 682"/>
                <a:gd name="T5" fmla="*/ 1049 h 1049"/>
                <a:gd name="T6" fmla="*/ 0 w 682"/>
                <a:gd name="T7" fmla="*/ 1030 h 1049"/>
                <a:gd name="T8" fmla="*/ 9 w 682"/>
                <a:gd name="T9" fmla="*/ 940 h 1049"/>
                <a:gd name="T10" fmla="*/ 26 w 682"/>
                <a:gd name="T11" fmla="*/ 739 h 1049"/>
                <a:gd name="T12" fmla="*/ 40 w 682"/>
                <a:gd name="T13" fmla="*/ 756 h 1049"/>
                <a:gd name="T14" fmla="*/ 35 w 682"/>
                <a:gd name="T15" fmla="*/ 846 h 1049"/>
                <a:gd name="T16" fmla="*/ 19 w 682"/>
                <a:gd name="T17" fmla="*/ 829 h 1049"/>
                <a:gd name="T18" fmla="*/ 26 w 682"/>
                <a:gd name="T19" fmla="*/ 739 h 1049"/>
                <a:gd name="T20" fmla="*/ 35 w 682"/>
                <a:gd name="T21" fmla="*/ 642 h 1049"/>
                <a:gd name="T22" fmla="*/ 38 w 682"/>
                <a:gd name="T23" fmla="*/ 633 h 1049"/>
                <a:gd name="T24" fmla="*/ 97 w 682"/>
                <a:gd name="T25" fmla="*/ 571 h 1049"/>
                <a:gd name="T26" fmla="*/ 109 w 682"/>
                <a:gd name="T27" fmla="*/ 583 h 1049"/>
                <a:gd name="T28" fmla="*/ 47 w 682"/>
                <a:gd name="T29" fmla="*/ 644 h 1049"/>
                <a:gd name="T30" fmla="*/ 47 w 682"/>
                <a:gd name="T31" fmla="*/ 654 h 1049"/>
                <a:gd name="T32" fmla="*/ 35 w 682"/>
                <a:gd name="T33" fmla="*/ 642 h 1049"/>
                <a:gd name="T34" fmla="*/ 241 w 682"/>
                <a:gd name="T35" fmla="*/ 429 h 1049"/>
                <a:gd name="T36" fmla="*/ 251 w 682"/>
                <a:gd name="T37" fmla="*/ 438 h 1049"/>
                <a:gd name="T38" fmla="*/ 187 w 682"/>
                <a:gd name="T39" fmla="*/ 502 h 1049"/>
                <a:gd name="T40" fmla="*/ 177 w 682"/>
                <a:gd name="T41" fmla="*/ 493 h 1049"/>
                <a:gd name="T42" fmla="*/ 241 w 682"/>
                <a:gd name="T43" fmla="*/ 429 h 1049"/>
                <a:gd name="T44" fmla="*/ 383 w 682"/>
                <a:gd name="T45" fmla="*/ 287 h 1049"/>
                <a:gd name="T46" fmla="*/ 395 w 682"/>
                <a:gd name="T47" fmla="*/ 296 h 1049"/>
                <a:gd name="T48" fmla="*/ 331 w 682"/>
                <a:gd name="T49" fmla="*/ 360 h 1049"/>
                <a:gd name="T50" fmla="*/ 319 w 682"/>
                <a:gd name="T51" fmla="*/ 348 h 1049"/>
                <a:gd name="T52" fmla="*/ 383 w 682"/>
                <a:gd name="T53" fmla="*/ 287 h 1049"/>
                <a:gd name="T54" fmla="*/ 528 w 682"/>
                <a:gd name="T55" fmla="*/ 143 h 1049"/>
                <a:gd name="T56" fmla="*/ 537 w 682"/>
                <a:gd name="T57" fmla="*/ 154 h 1049"/>
                <a:gd name="T58" fmla="*/ 473 w 682"/>
                <a:gd name="T59" fmla="*/ 216 h 1049"/>
                <a:gd name="T60" fmla="*/ 464 w 682"/>
                <a:gd name="T61" fmla="*/ 206 h 1049"/>
                <a:gd name="T62" fmla="*/ 528 w 682"/>
                <a:gd name="T63" fmla="*/ 143 h 1049"/>
                <a:gd name="T64" fmla="*/ 670 w 682"/>
                <a:gd name="T65" fmla="*/ 0 h 1049"/>
                <a:gd name="T66" fmla="*/ 682 w 682"/>
                <a:gd name="T67" fmla="*/ 10 h 1049"/>
                <a:gd name="T68" fmla="*/ 618 w 682"/>
                <a:gd name="T69" fmla="*/ 74 h 1049"/>
                <a:gd name="T70" fmla="*/ 606 w 682"/>
                <a:gd name="T71" fmla="*/ 62 h 1049"/>
                <a:gd name="T72" fmla="*/ 670 w 682"/>
                <a:gd name="T73" fmla="*/ 0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2" h="1049">
                  <a:moveTo>
                    <a:pt x="9" y="940"/>
                  </a:moveTo>
                  <a:lnTo>
                    <a:pt x="26" y="959"/>
                  </a:lnTo>
                  <a:lnTo>
                    <a:pt x="21" y="1049"/>
                  </a:lnTo>
                  <a:lnTo>
                    <a:pt x="0" y="1030"/>
                  </a:lnTo>
                  <a:lnTo>
                    <a:pt x="9" y="940"/>
                  </a:lnTo>
                  <a:close/>
                  <a:moveTo>
                    <a:pt x="26" y="739"/>
                  </a:moveTo>
                  <a:lnTo>
                    <a:pt x="40" y="756"/>
                  </a:lnTo>
                  <a:lnTo>
                    <a:pt x="35" y="846"/>
                  </a:lnTo>
                  <a:lnTo>
                    <a:pt x="19" y="829"/>
                  </a:lnTo>
                  <a:lnTo>
                    <a:pt x="26" y="739"/>
                  </a:lnTo>
                  <a:close/>
                  <a:moveTo>
                    <a:pt x="35" y="642"/>
                  </a:moveTo>
                  <a:lnTo>
                    <a:pt x="38" y="633"/>
                  </a:lnTo>
                  <a:lnTo>
                    <a:pt x="97" y="571"/>
                  </a:lnTo>
                  <a:lnTo>
                    <a:pt x="109" y="583"/>
                  </a:lnTo>
                  <a:lnTo>
                    <a:pt x="47" y="644"/>
                  </a:lnTo>
                  <a:lnTo>
                    <a:pt x="47" y="654"/>
                  </a:lnTo>
                  <a:lnTo>
                    <a:pt x="35" y="642"/>
                  </a:lnTo>
                  <a:close/>
                  <a:moveTo>
                    <a:pt x="241" y="429"/>
                  </a:moveTo>
                  <a:lnTo>
                    <a:pt x="251" y="438"/>
                  </a:lnTo>
                  <a:lnTo>
                    <a:pt x="187" y="502"/>
                  </a:lnTo>
                  <a:lnTo>
                    <a:pt x="177" y="493"/>
                  </a:lnTo>
                  <a:lnTo>
                    <a:pt x="241" y="429"/>
                  </a:lnTo>
                  <a:close/>
                  <a:moveTo>
                    <a:pt x="383" y="287"/>
                  </a:moveTo>
                  <a:lnTo>
                    <a:pt x="395" y="296"/>
                  </a:lnTo>
                  <a:lnTo>
                    <a:pt x="331" y="360"/>
                  </a:lnTo>
                  <a:lnTo>
                    <a:pt x="319" y="348"/>
                  </a:lnTo>
                  <a:lnTo>
                    <a:pt x="383" y="287"/>
                  </a:lnTo>
                  <a:close/>
                  <a:moveTo>
                    <a:pt x="528" y="143"/>
                  </a:moveTo>
                  <a:lnTo>
                    <a:pt x="537" y="154"/>
                  </a:lnTo>
                  <a:lnTo>
                    <a:pt x="473" y="216"/>
                  </a:lnTo>
                  <a:lnTo>
                    <a:pt x="464" y="206"/>
                  </a:lnTo>
                  <a:lnTo>
                    <a:pt x="528" y="143"/>
                  </a:lnTo>
                  <a:close/>
                  <a:moveTo>
                    <a:pt x="670" y="0"/>
                  </a:moveTo>
                  <a:lnTo>
                    <a:pt x="682" y="10"/>
                  </a:lnTo>
                  <a:lnTo>
                    <a:pt x="618" y="74"/>
                  </a:lnTo>
                  <a:lnTo>
                    <a:pt x="606" y="62"/>
                  </a:lnTo>
                  <a:lnTo>
                    <a:pt x="67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50" name="Freeform 44"/>
            <p:cNvSpPr/>
            <p:nvPr/>
          </p:nvSpPr>
          <p:spPr bwMode="auto">
            <a:xfrm rot="2700000">
              <a:off x="-894221" y="3251433"/>
              <a:ext cx="2911459" cy="2911460"/>
            </a:xfrm>
            <a:custGeom>
              <a:avLst/>
              <a:gdLst>
                <a:gd name="T0" fmla="*/ 166 w 1281"/>
                <a:gd name="T1" fmla="*/ 1281 h 1281"/>
                <a:gd name="T2" fmla="*/ 0 w 1281"/>
                <a:gd name="T3" fmla="*/ 1115 h 1281"/>
                <a:gd name="T4" fmla="*/ 1115 w 1281"/>
                <a:gd name="T5" fmla="*/ 0 h 1281"/>
                <a:gd name="T6" fmla="*/ 1281 w 1281"/>
                <a:gd name="T7" fmla="*/ 166 h 1281"/>
                <a:gd name="T8" fmla="*/ 166 w 1281"/>
                <a:gd name="T9" fmla="*/ 1281 h 1281"/>
              </a:gdLst>
              <a:ahLst/>
              <a:cxnLst>
                <a:cxn ang="0">
                  <a:pos x="T0" y="T1"/>
                </a:cxn>
                <a:cxn ang="0">
                  <a:pos x="T2" y="T3"/>
                </a:cxn>
                <a:cxn ang="0">
                  <a:pos x="T4" y="T5"/>
                </a:cxn>
                <a:cxn ang="0">
                  <a:pos x="T6" y="T7"/>
                </a:cxn>
                <a:cxn ang="0">
                  <a:pos x="T8" y="T9"/>
                </a:cxn>
              </a:cxnLst>
              <a:rect l="0" t="0" r="r" b="b"/>
              <a:pathLst>
                <a:path w="1281" h="1281">
                  <a:moveTo>
                    <a:pt x="166" y="1281"/>
                  </a:moveTo>
                  <a:lnTo>
                    <a:pt x="0" y="1115"/>
                  </a:lnTo>
                  <a:lnTo>
                    <a:pt x="1115" y="0"/>
                  </a:lnTo>
                  <a:lnTo>
                    <a:pt x="1281" y="166"/>
                  </a:lnTo>
                  <a:lnTo>
                    <a:pt x="166" y="1281"/>
                  </a:lnTo>
                  <a:close/>
                </a:path>
              </a:pathLst>
            </a:custGeom>
            <a:solidFill>
              <a:srgbClr val="007936"/>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grpSp>
      <p:grpSp>
        <p:nvGrpSpPr>
          <p:cNvPr id="51" name="Group 50"/>
          <p:cNvGrpSpPr/>
          <p:nvPr/>
        </p:nvGrpSpPr>
        <p:grpSpPr>
          <a:xfrm>
            <a:off x="-938521" y="4191257"/>
            <a:ext cx="4423867" cy="2938348"/>
            <a:chOff x="-993089" y="4054158"/>
            <a:chExt cx="4681083" cy="3109192"/>
          </a:xfrm>
        </p:grpSpPr>
        <p:sp>
          <p:nvSpPr>
            <p:cNvPr id="52" name="Freeform 27"/>
            <p:cNvSpPr/>
            <p:nvPr/>
          </p:nvSpPr>
          <p:spPr bwMode="auto">
            <a:xfrm rot="2700000">
              <a:off x="3055005" y="4232319"/>
              <a:ext cx="531836" cy="531836"/>
            </a:xfrm>
            <a:custGeom>
              <a:avLst/>
              <a:gdLst>
                <a:gd name="T0" fmla="*/ 0 w 234"/>
                <a:gd name="T1" fmla="*/ 151 h 234"/>
                <a:gd name="T2" fmla="*/ 82 w 234"/>
                <a:gd name="T3" fmla="*/ 234 h 234"/>
                <a:gd name="T4" fmla="*/ 234 w 234"/>
                <a:gd name="T5" fmla="*/ 83 h 234"/>
                <a:gd name="T6" fmla="*/ 151 w 234"/>
                <a:gd name="T7" fmla="*/ 0 h 234"/>
                <a:gd name="T8" fmla="*/ 0 w 234"/>
                <a:gd name="T9" fmla="*/ 151 h 234"/>
              </a:gdLst>
              <a:ahLst/>
              <a:cxnLst>
                <a:cxn ang="0">
                  <a:pos x="T0" y="T1"/>
                </a:cxn>
                <a:cxn ang="0">
                  <a:pos x="T2" y="T3"/>
                </a:cxn>
                <a:cxn ang="0">
                  <a:pos x="T4" y="T5"/>
                </a:cxn>
                <a:cxn ang="0">
                  <a:pos x="T6" y="T7"/>
                </a:cxn>
                <a:cxn ang="0">
                  <a:pos x="T8" y="T9"/>
                </a:cxn>
              </a:cxnLst>
              <a:rect l="0" t="0" r="r" b="b"/>
              <a:pathLst>
                <a:path w="234" h="234">
                  <a:moveTo>
                    <a:pt x="0" y="151"/>
                  </a:moveTo>
                  <a:lnTo>
                    <a:pt x="82" y="234"/>
                  </a:lnTo>
                  <a:lnTo>
                    <a:pt x="234" y="83"/>
                  </a:lnTo>
                  <a:lnTo>
                    <a:pt x="151" y="0"/>
                  </a:lnTo>
                  <a:lnTo>
                    <a:pt x="0" y="151"/>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53" name="Freeform 31"/>
            <p:cNvSpPr/>
            <p:nvPr/>
          </p:nvSpPr>
          <p:spPr bwMode="auto">
            <a:xfrm rot="2700000">
              <a:off x="2388560" y="4350300"/>
              <a:ext cx="654567" cy="1679601"/>
            </a:xfrm>
            <a:custGeom>
              <a:avLst/>
              <a:gdLst>
                <a:gd name="T0" fmla="*/ 35 w 288"/>
                <a:gd name="T1" fmla="*/ 486 h 739"/>
                <a:gd name="T2" fmla="*/ 0 w 288"/>
                <a:gd name="T3" fmla="*/ 0 h 739"/>
                <a:gd name="T4" fmla="*/ 82 w 288"/>
                <a:gd name="T5" fmla="*/ 83 h 739"/>
                <a:gd name="T6" fmla="*/ 288 w 288"/>
                <a:gd name="T7" fmla="*/ 739 h 739"/>
                <a:gd name="T8" fmla="*/ 35 w 288"/>
                <a:gd name="T9" fmla="*/ 486 h 739"/>
              </a:gdLst>
              <a:ahLst/>
              <a:cxnLst>
                <a:cxn ang="0">
                  <a:pos x="T0" y="T1"/>
                </a:cxn>
                <a:cxn ang="0">
                  <a:pos x="T2" y="T3"/>
                </a:cxn>
                <a:cxn ang="0">
                  <a:pos x="T4" y="T5"/>
                </a:cxn>
                <a:cxn ang="0">
                  <a:pos x="T6" y="T7"/>
                </a:cxn>
                <a:cxn ang="0">
                  <a:pos x="T8" y="T9"/>
                </a:cxn>
              </a:cxnLst>
              <a:rect l="0" t="0" r="r" b="b"/>
              <a:pathLst>
                <a:path w="288" h="739">
                  <a:moveTo>
                    <a:pt x="35" y="486"/>
                  </a:moveTo>
                  <a:lnTo>
                    <a:pt x="0" y="0"/>
                  </a:lnTo>
                  <a:lnTo>
                    <a:pt x="82" y="83"/>
                  </a:lnTo>
                  <a:lnTo>
                    <a:pt x="288" y="739"/>
                  </a:lnTo>
                  <a:lnTo>
                    <a:pt x="35" y="486"/>
                  </a:lnTo>
                  <a:close/>
                </a:path>
              </a:pathLst>
            </a:custGeom>
            <a:solidFill>
              <a:srgbClr val="005B28"/>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54" name="Freeform 33"/>
            <p:cNvSpPr/>
            <p:nvPr/>
          </p:nvSpPr>
          <p:spPr bwMode="auto">
            <a:xfrm rot="2700000">
              <a:off x="3417530" y="4363007"/>
              <a:ext cx="270464" cy="270464"/>
            </a:xfrm>
            <a:custGeom>
              <a:avLst/>
              <a:gdLst>
                <a:gd name="T0" fmla="*/ 119 w 119"/>
                <a:gd name="T1" fmla="*/ 119 h 119"/>
                <a:gd name="T2" fmla="*/ 119 w 119"/>
                <a:gd name="T3" fmla="*/ 0 h 119"/>
                <a:gd name="T4" fmla="*/ 0 w 119"/>
                <a:gd name="T5" fmla="*/ 0 h 119"/>
                <a:gd name="T6" fmla="*/ 119 w 119"/>
                <a:gd name="T7" fmla="*/ 119 h 119"/>
              </a:gdLst>
              <a:ahLst/>
              <a:cxnLst>
                <a:cxn ang="0">
                  <a:pos x="T0" y="T1"/>
                </a:cxn>
                <a:cxn ang="0">
                  <a:pos x="T2" y="T3"/>
                </a:cxn>
                <a:cxn ang="0">
                  <a:pos x="T4" y="T5"/>
                </a:cxn>
                <a:cxn ang="0">
                  <a:pos x="T6" y="T7"/>
                </a:cxn>
              </a:cxnLst>
              <a:rect l="0" t="0" r="r" b="b"/>
              <a:pathLst>
                <a:path w="119" h="119">
                  <a:moveTo>
                    <a:pt x="119" y="119"/>
                  </a:moveTo>
                  <a:lnTo>
                    <a:pt x="119" y="0"/>
                  </a:lnTo>
                  <a:lnTo>
                    <a:pt x="0" y="0"/>
                  </a:lnTo>
                  <a:lnTo>
                    <a:pt x="119" y="119"/>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55" name="Freeform 35"/>
            <p:cNvSpPr>
              <a:spLocks noEditPoints="1"/>
            </p:cNvSpPr>
            <p:nvPr/>
          </p:nvSpPr>
          <p:spPr bwMode="auto">
            <a:xfrm rot="2700000">
              <a:off x="2715221" y="4182776"/>
              <a:ext cx="284101" cy="1468230"/>
            </a:xfrm>
            <a:custGeom>
              <a:avLst/>
              <a:gdLst>
                <a:gd name="T0" fmla="*/ 73 w 125"/>
                <a:gd name="T1" fmla="*/ 528 h 646"/>
                <a:gd name="T2" fmla="*/ 99 w 125"/>
                <a:gd name="T3" fmla="*/ 556 h 646"/>
                <a:gd name="T4" fmla="*/ 121 w 125"/>
                <a:gd name="T5" fmla="*/ 646 h 646"/>
                <a:gd name="T6" fmla="*/ 90 w 125"/>
                <a:gd name="T7" fmla="*/ 615 h 646"/>
                <a:gd name="T8" fmla="*/ 73 w 125"/>
                <a:gd name="T9" fmla="*/ 528 h 646"/>
                <a:gd name="T10" fmla="*/ 35 w 125"/>
                <a:gd name="T11" fmla="*/ 333 h 646"/>
                <a:gd name="T12" fmla="*/ 54 w 125"/>
                <a:gd name="T13" fmla="*/ 352 h 646"/>
                <a:gd name="T14" fmla="*/ 76 w 125"/>
                <a:gd name="T15" fmla="*/ 442 h 646"/>
                <a:gd name="T16" fmla="*/ 52 w 125"/>
                <a:gd name="T17" fmla="*/ 419 h 646"/>
                <a:gd name="T18" fmla="*/ 35 w 125"/>
                <a:gd name="T19" fmla="*/ 333 h 646"/>
                <a:gd name="T20" fmla="*/ 0 w 125"/>
                <a:gd name="T21" fmla="*/ 137 h 646"/>
                <a:gd name="T22" fmla="*/ 9 w 125"/>
                <a:gd name="T23" fmla="*/ 149 h 646"/>
                <a:gd name="T24" fmla="*/ 31 w 125"/>
                <a:gd name="T25" fmla="*/ 239 h 646"/>
                <a:gd name="T26" fmla="*/ 14 w 125"/>
                <a:gd name="T27" fmla="*/ 225 h 646"/>
                <a:gd name="T28" fmla="*/ 0 w 125"/>
                <a:gd name="T29" fmla="*/ 137 h 646"/>
                <a:gd name="T30" fmla="*/ 116 w 125"/>
                <a:gd name="T31" fmla="*/ 0 h 646"/>
                <a:gd name="T32" fmla="*/ 125 w 125"/>
                <a:gd name="T33" fmla="*/ 9 h 646"/>
                <a:gd name="T34" fmla="*/ 61 w 125"/>
                <a:gd name="T35" fmla="*/ 73 h 646"/>
                <a:gd name="T36" fmla="*/ 52 w 125"/>
                <a:gd name="T37" fmla="*/ 61 h 646"/>
                <a:gd name="T38" fmla="*/ 116 w 125"/>
                <a:gd name="T39" fmla="*/ 0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646">
                  <a:moveTo>
                    <a:pt x="73" y="528"/>
                  </a:moveTo>
                  <a:lnTo>
                    <a:pt x="99" y="556"/>
                  </a:lnTo>
                  <a:lnTo>
                    <a:pt x="121" y="646"/>
                  </a:lnTo>
                  <a:lnTo>
                    <a:pt x="90" y="615"/>
                  </a:lnTo>
                  <a:lnTo>
                    <a:pt x="73" y="528"/>
                  </a:lnTo>
                  <a:close/>
                  <a:moveTo>
                    <a:pt x="35" y="333"/>
                  </a:moveTo>
                  <a:lnTo>
                    <a:pt x="54" y="352"/>
                  </a:lnTo>
                  <a:lnTo>
                    <a:pt x="76" y="442"/>
                  </a:lnTo>
                  <a:lnTo>
                    <a:pt x="52" y="419"/>
                  </a:lnTo>
                  <a:lnTo>
                    <a:pt x="35" y="333"/>
                  </a:lnTo>
                  <a:close/>
                  <a:moveTo>
                    <a:pt x="0" y="137"/>
                  </a:moveTo>
                  <a:lnTo>
                    <a:pt x="9" y="149"/>
                  </a:lnTo>
                  <a:lnTo>
                    <a:pt x="31" y="239"/>
                  </a:lnTo>
                  <a:lnTo>
                    <a:pt x="14" y="225"/>
                  </a:lnTo>
                  <a:lnTo>
                    <a:pt x="0" y="137"/>
                  </a:lnTo>
                  <a:close/>
                  <a:moveTo>
                    <a:pt x="116" y="0"/>
                  </a:moveTo>
                  <a:lnTo>
                    <a:pt x="125" y="9"/>
                  </a:lnTo>
                  <a:lnTo>
                    <a:pt x="61" y="73"/>
                  </a:lnTo>
                  <a:lnTo>
                    <a:pt x="52" y="61"/>
                  </a:lnTo>
                  <a:lnTo>
                    <a:pt x="116"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sp>
          <p:nvSpPr>
            <p:cNvPr id="56" name="Freeform 46"/>
            <p:cNvSpPr/>
            <p:nvPr/>
          </p:nvSpPr>
          <p:spPr bwMode="auto">
            <a:xfrm rot="2700000">
              <a:off x="-993088" y="4054157"/>
              <a:ext cx="3109192" cy="3109193"/>
            </a:xfrm>
            <a:custGeom>
              <a:avLst/>
              <a:gdLst>
                <a:gd name="T0" fmla="*/ 253 w 1368"/>
                <a:gd name="T1" fmla="*/ 1368 h 1368"/>
                <a:gd name="T2" fmla="*/ 0 w 1368"/>
                <a:gd name="T3" fmla="*/ 1115 h 1368"/>
                <a:gd name="T4" fmla="*/ 1115 w 1368"/>
                <a:gd name="T5" fmla="*/ 0 h 1368"/>
                <a:gd name="T6" fmla="*/ 1368 w 1368"/>
                <a:gd name="T7" fmla="*/ 253 h 1368"/>
                <a:gd name="T8" fmla="*/ 253 w 1368"/>
                <a:gd name="T9" fmla="*/ 1368 h 1368"/>
              </a:gdLst>
              <a:ahLst/>
              <a:cxnLst>
                <a:cxn ang="0">
                  <a:pos x="T0" y="T1"/>
                </a:cxn>
                <a:cxn ang="0">
                  <a:pos x="T2" y="T3"/>
                </a:cxn>
                <a:cxn ang="0">
                  <a:pos x="T4" y="T5"/>
                </a:cxn>
                <a:cxn ang="0">
                  <a:pos x="T6" y="T7"/>
                </a:cxn>
                <a:cxn ang="0">
                  <a:pos x="T8" y="T9"/>
                </a:cxn>
              </a:cxnLst>
              <a:rect l="0" t="0" r="r" b="b"/>
              <a:pathLst>
                <a:path w="1368" h="1368">
                  <a:moveTo>
                    <a:pt x="253" y="1368"/>
                  </a:moveTo>
                  <a:lnTo>
                    <a:pt x="0" y="1115"/>
                  </a:lnTo>
                  <a:lnTo>
                    <a:pt x="1115" y="0"/>
                  </a:lnTo>
                  <a:lnTo>
                    <a:pt x="1368" y="253"/>
                  </a:lnTo>
                  <a:lnTo>
                    <a:pt x="253" y="1368"/>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700" b="0" i="0" u="none" strike="noStrike" kern="1200" cap="none" spc="0" normalizeH="0" baseline="0" noProof="0" dirty="0">
                <a:ln>
                  <a:noFill/>
                </a:ln>
                <a:solidFill>
                  <a:srgbClr val="222222"/>
                </a:solidFill>
                <a:effectLst/>
                <a:uLnTx/>
                <a:uFillTx/>
                <a:latin typeface="Source Sans Pro" panose="020B0503030403020204" charset="0"/>
                <a:ea typeface="+mn-ea"/>
                <a:cs typeface="+mn-cs"/>
              </a:endParaRPr>
            </a:p>
          </p:txBody>
        </p:sp>
      </p:grpSp>
      <p:cxnSp>
        <p:nvCxnSpPr>
          <p:cNvPr id="57" name="Elbow Connector 52"/>
          <p:cNvCxnSpPr>
            <a:stCxn id="29" idx="1"/>
          </p:cNvCxnSpPr>
          <p:nvPr/>
        </p:nvCxnSpPr>
        <p:spPr>
          <a:xfrm rot="5400000" flipH="1" flipV="1">
            <a:off x="5058783" y="666190"/>
            <a:ext cx="1230463" cy="3597115"/>
          </a:xfrm>
          <a:prstGeom prst="bentConnector4">
            <a:avLst>
              <a:gd name="adj1" fmla="val -17558"/>
              <a:gd name="adj2" fmla="val 49287"/>
            </a:avLst>
          </a:prstGeom>
          <a:ln>
            <a:solidFill>
              <a:schemeClr val="accent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8" name="Elbow Connector 96"/>
          <p:cNvCxnSpPr>
            <a:stCxn id="35" idx="1"/>
          </p:cNvCxnSpPr>
          <p:nvPr/>
        </p:nvCxnSpPr>
        <p:spPr>
          <a:xfrm rot="5400000" flipH="1" flipV="1">
            <a:off x="5668119" y="1655227"/>
            <a:ext cx="701331" cy="2907577"/>
          </a:xfrm>
          <a:prstGeom prst="bentConnector4">
            <a:avLst>
              <a:gd name="adj1" fmla="val -30804"/>
              <a:gd name="adj2" fmla="val 49073"/>
            </a:avLst>
          </a:prstGeom>
          <a:ln>
            <a:solidFill>
              <a:srgbClr val="007936"/>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9" name="Elbow Connector 100"/>
          <p:cNvCxnSpPr>
            <a:stCxn id="48" idx="1"/>
          </p:cNvCxnSpPr>
          <p:nvPr/>
        </p:nvCxnSpPr>
        <p:spPr>
          <a:xfrm rot="16200000" flipH="1">
            <a:off x="6148635" y="3252080"/>
            <a:ext cx="349340" cy="2298535"/>
          </a:xfrm>
          <a:prstGeom prst="bentConnector2">
            <a:avLst/>
          </a:prstGeom>
          <a:ln>
            <a:solidFill>
              <a:srgbClr val="007936"/>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0" name="Elbow Connector 103"/>
          <p:cNvCxnSpPr>
            <a:stCxn id="54" idx="1"/>
          </p:cNvCxnSpPr>
          <p:nvPr/>
        </p:nvCxnSpPr>
        <p:spPr>
          <a:xfrm rot="16200000" flipH="1">
            <a:off x="5068470" y="3080750"/>
            <a:ext cx="873916" cy="3934290"/>
          </a:xfrm>
          <a:prstGeom prst="bentConnector2">
            <a:avLst/>
          </a:prstGeom>
          <a:ln>
            <a:solidFill>
              <a:schemeClr val="accent5"/>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1" name="Elbow Connector 106"/>
          <p:cNvCxnSpPr>
            <a:stCxn id="41" idx="1"/>
          </p:cNvCxnSpPr>
          <p:nvPr/>
        </p:nvCxnSpPr>
        <p:spPr>
          <a:xfrm rot="5400000" flipH="1" flipV="1">
            <a:off x="6643486" y="3016372"/>
            <a:ext cx="178275" cy="1479899"/>
          </a:xfrm>
          <a:prstGeom prst="bentConnector4">
            <a:avLst>
              <a:gd name="adj1" fmla="val -121183"/>
              <a:gd name="adj2" fmla="val 48257"/>
            </a:avLst>
          </a:prstGeom>
          <a:ln>
            <a:solidFill>
              <a:schemeClr val="accent3"/>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4" name="矩形 63"/>
          <p:cNvSpPr/>
          <p:nvPr/>
        </p:nvSpPr>
        <p:spPr>
          <a:xfrm>
            <a:off x="7517009" y="1557318"/>
            <a:ext cx="3354926" cy="622300"/>
          </a:xfrm>
          <a:prstGeom prst="rect">
            <a:avLst/>
          </a:prstGeom>
        </p:spPr>
        <p:txBody>
          <a:bodyPr wrap="square">
            <a:spAutoFit/>
          </a:bodyPr>
          <a:lstStyle/>
          <a:p>
            <a:pPr>
              <a:lnSpc>
                <a:spcPct val="130000"/>
              </a:lnSpc>
            </a:pPr>
            <a:r>
              <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rPr>
              <a:t>请在此处添加具体内容，文字尽量言简意赅，简单说明即可。</a:t>
            </a:r>
            <a:endPar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endParaRPr>
          </a:p>
        </p:txBody>
      </p:sp>
      <p:sp>
        <p:nvSpPr>
          <p:cNvPr id="65" name="矩形 64"/>
          <p:cNvSpPr/>
          <p:nvPr/>
        </p:nvSpPr>
        <p:spPr>
          <a:xfrm>
            <a:off x="7517009" y="2472412"/>
            <a:ext cx="3354926" cy="622300"/>
          </a:xfrm>
          <a:prstGeom prst="rect">
            <a:avLst/>
          </a:prstGeom>
        </p:spPr>
        <p:txBody>
          <a:bodyPr wrap="square">
            <a:spAutoFit/>
          </a:bodyPr>
          <a:lstStyle/>
          <a:p>
            <a:pPr>
              <a:lnSpc>
                <a:spcPct val="130000"/>
              </a:lnSpc>
            </a:pPr>
            <a:r>
              <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rPr>
              <a:t>请在此处添加具体内容，文字尽量言简意赅，简单说明即可。</a:t>
            </a:r>
            <a:endPar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endParaRPr>
          </a:p>
        </p:txBody>
      </p:sp>
      <p:sp>
        <p:nvSpPr>
          <p:cNvPr id="66" name="矩形 65"/>
          <p:cNvSpPr/>
          <p:nvPr/>
        </p:nvSpPr>
        <p:spPr>
          <a:xfrm>
            <a:off x="7517009" y="3387506"/>
            <a:ext cx="3354926" cy="622300"/>
          </a:xfrm>
          <a:prstGeom prst="rect">
            <a:avLst/>
          </a:prstGeom>
        </p:spPr>
        <p:txBody>
          <a:bodyPr wrap="square">
            <a:spAutoFit/>
          </a:bodyPr>
          <a:lstStyle/>
          <a:p>
            <a:pPr>
              <a:lnSpc>
                <a:spcPct val="130000"/>
              </a:lnSpc>
            </a:pPr>
            <a:r>
              <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rPr>
              <a:t>请在此处添加具体内容，文字尽量言简意赅，简单说明即可。</a:t>
            </a:r>
            <a:endPar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endParaRPr>
          </a:p>
        </p:txBody>
      </p:sp>
      <p:sp>
        <p:nvSpPr>
          <p:cNvPr id="67" name="矩形 66"/>
          <p:cNvSpPr/>
          <p:nvPr/>
        </p:nvSpPr>
        <p:spPr>
          <a:xfrm>
            <a:off x="7517009" y="4302600"/>
            <a:ext cx="3354926" cy="622300"/>
          </a:xfrm>
          <a:prstGeom prst="rect">
            <a:avLst/>
          </a:prstGeom>
        </p:spPr>
        <p:txBody>
          <a:bodyPr wrap="square">
            <a:spAutoFit/>
          </a:bodyPr>
          <a:lstStyle/>
          <a:p>
            <a:pPr>
              <a:lnSpc>
                <a:spcPct val="130000"/>
              </a:lnSpc>
            </a:pPr>
            <a:r>
              <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rPr>
              <a:t>请在此处添加具体内容，文字尽量言简意赅，简单说明即可。</a:t>
            </a:r>
            <a:endPar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endParaRPr>
          </a:p>
        </p:txBody>
      </p:sp>
      <p:sp>
        <p:nvSpPr>
          <p:cNvPr id="68" name="矩形 67"/>
          <p:cNvSpPr/>
          <p:nvPr/>
        </p:nvSpPr>
        <p:spPr>
          <a:xfrm>
            <a:off x="7517009" y="5217694"/>
            <a:ext cx="3354926" cy="887730"/>
          </a:xfrm>
          <a:prstGeom prst="rect">
            <a:avLst/>
          </a:prstGeom>
        </p:spPr>
        <p:txBody>
          <a:bodyPr wrap="square">
            <a:spAutoFit/>
          </a:bodyPr>
          <a:lstStyle/>
          <a:p>
            <a:pPr>
              <a:lnSpc>
                <a:spcPct val="130000"/>
              </a:lnSpc>
            </a:pPr>
            <a:r>
              <a:rPr lang="zh-CN" altLang="en-US" sz="1325">
                <a:sym typeface="+mn-ea"/>
              </a:rPr>
              <a:t>无电（共享助力车有车无电现象）、无序（共享两轮车乱停乱摆放）、无修（共享两轮车无人维修问题）</a:t>
            </a:r>
            <a:endParaRPr lang="zh-CN" altLang="en-US" sz="1325" dirty="0">
              <a:solidFill>
                <a:schemeClr val="bg1">
                  <a:lumMod val="50000"/>
                </a:schemeClr>
              </a:solidFill>
              <a:latin typeface="字魂58号-创中黑-Regular" panose="00000500000000000000" pitchFamily="2" charset="-122"/>
              <a:ea typeface="字魂58号-创中黑-Regular" panose="00000500000000000000" pitchFamily="2" charset="-122"/>
              <a:cs typeface="+mn-ea"/>
              <a:sym typeface="+mn-lt"/>
            </a:endParaRPr>
          </a:p>
        </p:txBody>
      </p:sp>
      <p:sp>
        <p:nvSpPr>
          <p:cNvPr id="70" name="任意多边形: 形状 69"/>
          <p:cNvSpPr/>
          <p:nvPr/>
        </p:nvSpPr>
        <p:spPr>
          <a:xfrm>
            <a:off x="1" y="717407"/>
            <a:ext cx="3626945" cy="398596"/>
          </a:xfrm>
          <a:custGeom>
            <a:avLst/>
            <a:gdLst>
              <a:gd name="connsiteX0" fmla="*/ 1333893 w 6073219"/>
              <a:gd name="connsiteY0" fmla="*/ 0 h 6858000"/>
              <a:gd name="connsiteX1" fmla="*/ 6073219 w 6073219"/>
              <a:gd name="connsiteY1" fmla="*/ 0 h 6858000"/>
              <a:gd name="connsiteX2" fmla="*/ 4739327 w 6073219"/>
              <a:gd name="connsiteY2" fmla="*/ 6858000 h 6858000"/>
              <a:gd name="connsiteX3" fmla="*/ 0 w 6073219"/>
              <a:gd name="connsiteY3" fmla="*/ 6858000 h 6858000"/>
              <a:gd name="connsiteX0-1" fmla="*/ 1333893 w 5432629"/>
              <a:gd name="connsiteY0-2" fmla="*/ 0 h 6858000"/>
              <a:gd name="connsiteX1-3" fmla="*/ 5432629 w 5432629"/>
              <a:gd name="connsiteY1-4" fmla="*/ 0 h 6858000"/>
              <a:gd name="connsiteX2-5" fmla="*/ 4739327 w 5432629"/>
              <a:gd name="connsiteY2-6" fmla="*/ 6858000 h 6858000"/>
              <a:gd name="connsiteX3-7" fmla="*/ 0 w 5432629"/>
              <a:gd name="connsiteY3-8" fmla="*/ 6858000 h 6858000"/>
              <a:gd name="connsiteX4" fmla="*/ 1333893 w 5432629"/>
              <a:gd name="connsiteY4" fmla="*/ 0 h 6858000"/>
              <a:gd name="connsiteX0-9" fmla="*/ 736007 w 5432629"/>
              <a:gd name="connsiteY0-10" fmla="*/ 0 h 6858000"/>
              <a:gd name="connsiteX1-11" fmla="*/ 5432629 w 5432629"/>
              <a:gd name="connsiteY1-12" fmla="*/ 0 h 6858000"/>
              <a:gd name="connsiteX2-13" fmla="*/ 4739327 w 5432629"/>
              <a:gd name="connsiteY2-14" fmla="*/ 6858000 h 6858000"/>
              <a:gd name="connsiteX3-15" fmla="*/ 0 w 5432629"/>
              <a:gd name="connsiteY3-16" fmla="*/ 6858000 h 6858000"/>
              <a:gd name="connsiteX4-17" fmla="*/ 736007 w 5432629"/>
              <a:gd name="connsiteY4-18" fmla="*/ 0 h 6858000"/>
              <a:gd name="connsiteX0-19" fmla="*/ 244889 w 4941511"/>
              <a:gd name="connsiteY0-20" fmla="*/ 0 h 6858000"/>
              <a:gd name="connsiteX1-21" fmla="*/ 4941511 w 4941511"/>
              <a:gd name="connsiteY1-22" fmla="*/ 0 h 6858000"/>
              <a:gd name="connsiteX2-23" fmla="*/ 4248209 w 4941511"/>
              <a:gd name="connsiteY2-24" fmla="*/ 6858000 h 6858000"/>
              <a:gd name="connsiteX3-25" fmla="*/ 0 w 4941511"/>
              <a:gd name="connsiteY3-26" fmla="*/ 6533197 h 6858000"/>
              <a:gd name="connsiteX4-27" fmla="*/ 244889 w 4941511"/>
              <a:gd name="connsiteY4-28" fmla="*/ 0 h 6858000"/>
              <a:gd name="connsiteX0-29" fmla="*/ 180829 w 4877451"/>
              <a:gd name="connsiteY0-30" fmla="*/ 0 h 6858000"/>
              <a:gd name="connsiteX1-31" fmla="*/ 4877451 w 4877451"/>
              <a:gd name="connsiteY1-32" fmla="*/ 0 h 6858000"/>
              <a:gd name="connsiteX2-33" fmla="*/ 4184149 w 4877451"/>
              <a:gd name="connsiteY2-34" fmla="*/ 6858000 h 6858000"/>
              <a:gd name="connsiteX3-35" fmla="*/ 0 w 4877451"/>
              <a:gd name="connsiteY3-36" fmla="*/ 6533197 h 6858000"/>
              <a:gd name="connsiteX4-37" fmla="*/ 180829 w 4877451"/>
              <a:gd name="connsiteY4-38" fmla="*/ 0 h 6858000"/>
              <a:gd name="connsiteX0-39" fmla="*/ 180829 w 4877451"/>
              <a:gd name="connsiteY0-40" fmla="*/ 0 h 6533197"/>
              <a:gd name="connsiteX1-41" fmla="*/ 4877451 w 4877451"/>
              <a:gd name="connsiteY1-42" fmla="*/ 0 h 6533197"/>
              <a:gd name="connsiteX2-43" fmla="*/ 4205502 w 4877451"/>
              <a:gd name="connsiteY2-44" fmla="*/ 6533197 h 6533197"/>
              <a:gd name="connsiteX3-45" fmla="*/ 0 w 4877451"/>
              <a:gd name="connsiteY3-46" fmla="*/ 6533197 h 6533197"/>
              <a:gd name="connsiteX4-47" fmla="*/ 180829 w 4877451"/>
              <a:gd name="connsiteY4-48" fmla="*/ 0 h 6533197"/>
              <a:gd name="connsiteX0-49" fmla="*/ 180829 w 4514451"/>
              <a:gd name="connsiteY0-50" fmla="*/ 0 h 6533197"/>
              <a:gd name="connsiteX1-51" fmla="*/ 4514451 w 4514451"/>
              <a:gd name="connsiteY1-52" fmla="*/ 0 h 6533197"/>
              <a:gd name="connsiteX2-53" fmla="*/ 4205502 w 4514451"/>
              <a:gd name="connsiteY2-54" fmla="*/ 6533197 h 6533197"/>
              <a:gd name="connsiteX3-55" fmla="*/ 0 w 4514451"/>
              <a:gd name="connsiteY3-56" fmla="*/ 6533197 h 6533197"/>
              <a:gd name="connsiteX4-57" fmla="*/ 180829 w 4514451"/>
              <a:gd name="connsiteY4-58" fmla="*/ 0 h 6533197"/>
              <a:gd name="connsiteX0-59" fmla="*/ 180829 w 4386332"/>
              <a:gd name="connsiteY0-60" fmla="*/ 0 h 6533197"/>
              <a:gd name="connsiteX1-61" fmla="*/ 4386332 w 4386332"/>
              <a:gd name="connsiteY1-62" fmla="*/ 0 h 6533197"/>
              <a:gd name="connsiteX2-63" fmla="*/ 4205502 w 4386332"/>
              <a:gd name="connsiteY2-64" fmla="*/ 6533197 h 6533197"/>
              <a:gd name="connsiteX3-65" fmla="*/ 0 w 4386332"/>
              <a:gd name="connsiteY3-66" fmla="*/ 6533197 h 6533197"/>
              <a:gd name="connsiteX4-67" fmla="*/ 180829 w 4386332"/>
              <a:gd name="connsiteY4-68" fmla="*/ 0 h 6533197"/>
              <a:gd name="connsiteX0-69" fmla="*/ 180829 w 4386332"/>
              <a:gd name="connsiteY0-70" fmla="*/ 0 h 6695598"/>
              <a:gd name="connsiteX1-71" fmla="*/ 4386332 w 4386332"/>
              <a:gd name="connsiteY1-72" fmla="*/ 0 h 6695598"/>
              <a:gd name="connsiteX2-73" fmla="*/ 4168255 w 4386332"/>
              <a:gd name="connsiteY2-74" fmla="*/ 6695598 h 6695598"/>
              <a:gd name="connsiteX3-75" fmla="*/ 0 w 4386332"/>
              <a:gd name="connsiteY3-76" fmla="*/ 6533197 h 6695598"/>
              <a:gd name="connsiteX4-77" fmla="*/ 180829 w 4386332"/>
              <a:gd name="connsiteY4-78" fmla="*/ 0 h 6695598"/>
              <a:gd name="connsiteX0-79" fmla="*/ 180829 w 4386332"/>
              <a:gd name="connsiteY0-80" fmla="*/ 0 h 6533197"/>
              <a:gd name="connsiteX1-81" fmla="*/ 4386332 w 4386332"/>
              <a:gd name="connsiteY1-82" fmla="*/ 0 h 6533197"/>
              <a:gd name="connsiteX2-83" fmla="*/ 4186878 w 4386332"/>
              <a:gd name="connsiteY2-84" fmla="*/ 6533197 h 6533197"/>
              <a:gd name="connsiteX3-85" fmla="*/ 0 w 4386332"/>
              <a:gd name="connsiteY3-86" fmla="*/ 6533197 h 6533197"/>
              <a:gd name="connsiteX4-87" fmla="*/ 180829 w 4386332"/>
              <a:gd name="connsiteY4-88" fmla="*/ 0 h 6533197"/>
              <a:gd name="connsiteX0-89" fmla="*/ 180829 w 4342458"/>
              <a:gd name="connsiteY0-90" fmla="*/ 146284 h 6679481"/>
              <a:gd name="connsiteX1-91" fmla="*/ 4342458 w 4342458"/>
              <a:gd name="connsiteY1-92" fmla="*/ 0 h 6679481"/>
              <a:gd name="connsiteX2-93" fmla="*/ 4186878 w 4342458"/>
              <a:gd name="connsiteY2-94" fmla="*/ 6679481 h 6679481"/>
              <a:gd name="connsiteX3-95" fmla="*/ 0 w 4342458"/>
              <a:gd name="connsiteY3-96" fmla="*/ 6679481 h 6679481"/>
              <a:gd name="connsiteX4-97" fmla="*/ 180829 w 4342458"/>
              <a:gd name="connsiteY4-98" fmla="*/ 146284 h 6679481"/>
              <a:gd name="connsiteX0-99" fmla="*/ 180829 w 4342458"/>
              <a:gd name="connsiteY0-100" fmla="*/ 146284 h 6679481"/>
              <a:gd name="connsiteX1-101" fmla="*/ 4342458 w 4342458"/>
              <a:gd name="connsiteY1-102" fmla="*/ 0 h 6679481"/>
              <a:gd name="connsiteX2-103" fmla="*/ 4265850 w 4342458"/>
              <a:gd name="connsiteY2-104" fmla="*/ 6679481 h 6679481"/>
              <a:gd name="connsiteX3-105" fmla="*/ 0 w 4342458"/>
              <a:gd name="connsiteY3-106" fmla="*/ 6679481 h 6679481"/>
              <a:gd name="connsiteX4-107" fmla="*/ 180829 w 4342458"/>
              <a:gd name="connsiteY4-108" fmla="*/ 146284 h 6679481"/>
              <a:gd name="connsiteX0-109" fmla="*/ 180829 w 4342458"/>
              <a:gd name="connsiteY0-110" fmla="*/ 146284 h 6679481"/>
              <a:gd name="connsiteX1-111" fmla="*/ 4342458 w 4342458"/>
              <a:gd name="connsiteY1-112" fmla="*/ 0 h 6679481"/>
              <a:gd name="connsiteX2-113" fmla="*/ 4239526 w 4342458"/>
              <a:gd name="connsiteY2-114" fmla="*/ 6679481 h 6679481"/>
              <a:gd name="connsiteX3-115" fmla="*/ 0 w 4342458"/>
              <a:gd name="connsiteY3-116" fmla="*/ 6679481 h 6679481"/>
              <a:gd name="connsiteX4-117" fmla="*/ 180829 w 4342458"/>
              <a:gd name="connsiteY4-118" fmla="*/ 146284 h 6679481"/>
              <a:gd name="connsiteX0-119" fmla="*/ 180829 w 4342458"/>
              <a:gd name="connsiteY0-120" fmla="*/ 146284 h 6679481"/>
              <a:gd name="connsiteX1-121" fmla="*/ 4342458 w 4342458"/>
              <a:gd name="connsiteY1-122" fmla="*/ 0 h 6679481"/>
              <a:gd name="connsiteX2-123" fmla="*/ 4257076 w 4342458"/>
              <a:gd name="connsiteY2-124" fmla="*/ 6679481 h 6679481"/>
              <a:gd name="connsiteX3-125" fmla="*/ 0 w 4342458"/>
              <a:gd name="connsiteY3-126" fmla="*/ 6679481 h 6679481"/>
              <a:gd name="connsiteX4-127" fmla="*/ 180829 w 4342458"/>
              <a:gd name="connsiteY4-128" fmla="*/ 146284 h 6679481"/>
              <a:gd name="connsiteX0-129" fmla="*/ 75533 w 4342458"/>
              <a:gd name="connsiteY0-130" fmla="*/ 438820 h 6679481"/>
              <a:gd name="connsiteX1-131" fmla="*/ 4342458 w 4342458"/>
              <a:gd name="connsiteY1-132" fmla="*/ 0 h 6679481"/>
              <a:gd name="connsiteX2-133" fmla="*/ 4257076 w 4342458"/>
              <a:gd name="connsiteY2-134" fmla="*/ 6679481 h 6679481"/>
              <a:gd name="connsiteX3-135" fmla="*/ 0 w 4342458"/>
              <a:gd name="connsiteY3-136" fmla="*/ 6679481 h 6679481"/>
              <a:gd name="connsiteX4-137" fmla="*/ 75533 w 4342458"/>
              <a:gd name="connsiteY4-138" fmla="*/ 438820 h 6679481"/>
              <a:gd name="connsiteX0-139" fmla="*/ 75533 w 4342458"/>
              <a:gd name="connsiteY0-140" fmla="*/ 292552 h 6679481"/>
              <a:gd name="connsiteX1-141" fmla="*/ 4342458 w 4342458"/>
              <a:gd name="connsiteY1-142" fmla="*/ 0 h 6679481"/>
              <a:gd name="connsiteX2-143" fmla="*/ 4257076 w 4342458"/>
              <a:gd name="connsiteY2-144" fmla="*/ 6679481 h 6679481"/>
              <a:gd name="connsiteX3-145" fmla="*/ 0 w 4342458"/>
              <a:gd name="connsiteY3-146" fmla="*/ 6679481 h 6679481"/>
              <a:gd name="connsiteX4-147" fmla="*/ 75533 w 4342458"/>
              <a:gd name="connsiteY4-148" fmla="*/ 292552 h 6679481"/>
              <a:gd name="connsiteX0-149" fmla="*/ 66758 w 4342458"/>
              <a:gd name="connsiteY0-150" fmla="*/ 146268 h 6679481"/>
              <a:gd name="connsiteX1-151" fmla="*/ 4342458 w 4342458"/>
              <a:gd name="connsiteY1-152" fmla="*/ 0 h 6679481"/>
              <a:gd name="connsiteX2-153" fmla="*/ 4257076 w 4342458"/>
              <a:gd name="connsiteY2-154" fmla="*/ 6679481 h 6679481"/>
              <a:gd name="connsiteX3-155" fmla="*/ 0 w 4342458"/>
              <a:gd name="connsiteY3-156" fmla="*/ 6679481 h 6679481"/>
              <a:gd name="connsiteX4-157" fmla="*/ 66758 w 4342458"/>
              <a:gd name="connsiteY4-158" fmla="*/ 146268 h 6679481"/>
              <a:gd name="connsiteX0-159" fmla="*/ 57983 w 4342458"/>
              <a:gd name="connsiteY0-160" fmla="*/ 0 h 6679481"/>
              <a:gd name="connsiteX1-161" fmla="*/ 4342458 w 4342458"/>
              <a:gd name="connsiteY1-162" fmla="*/ 0 h 6679481"/>
              <a:gd name="connsiteX2-163" fmla="*/ 4257076 w 4342458"/>
              <a:gd name="connsiteY2-164" fmla="*/ 6679481 h 6679481"/>
              <a:gd name="connsiteX3-165" fmla="*/ 0 w 4342458"/>
              <a:gd name="connsiteY3-166" fmla="*/ 6679481 h 6679481"/>
              <a:gd name="connsiteX4-167" fmla="*/ 57983 w 4342458"/>
              <a:gd name="connsiteY4-168" fmla="*/ 0 h 6679481"/>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342458" h="6679481">
                <a:moveTo>
                  <a:pt x="57983" y="0"/>
                </a:moveTo>
                <a:lnTo>
                  <a:pt x="4342458" y="0"/>
                </a:lnTo>
                <a:lnTo>
                  <a:pt x="4257076" y="6679481"/>
                </a:lnTo>
                <a:lnTo>
                  <a:pt x="0" y="6679481"/>
                </a:lnTo>
                <a:lnTo>
                  <a:pt x="57983" y="0"/>
                </a:lnTo>
                <a:close/>
              </a:path>
            </a:pathLst>
          </a:custGeom>
          <a:solidFill>
            <a:srgbClr val="007936"/>
          </a:soli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985" dirty="0"/>
          </a:p>
        </p:txBody>
      </p:sp>
      <p:sp>
        <p:nvSpPr>
          <p:cNvPr id="71" name="文本框 70"/>
          <p:cNvSpPr txBox="1"/>
          <p:nvPr/>
        </p:nvSpPr>
        <p:spPr>
          <a:xfrm>
            <a:off x="377053" y="714604"/>
            <a:ext cx="2599483" cy="410845"/>
          </a:xfrm>
          <a:prstGeom prst="rect">
            <a:avLst/>
          </a:prstGeom>
          <a:noFill/>
        </p:spPr>
        <p:txBody>
          <a:bodyPr wrap="square" rtlCol="0">
            <a:spAutoFit/>
          </a:bodyPr>
          <a:lstStyle/>
          <a:p>
            <a:r>
              <a:rPr lang="zh-CN" altLang="en-US" sz="2080" dirty="0">
                <a:solidFill>
                  <a:schemeClr val="bg1">
                    <a:lumMod val="95000"/>
                  </a:schemeClr>
                </a:solidFill>
                <a:latin typeface="思源黑体 CN Normal" panose="020B0400000000000000" pitchFamily="34" charset="-122"/>
                <a:ea typeface="思源黑体 CN Normal" panose="020B0400000000000000" pitchFamily="34" charset="-122"/>
              </a:rPr>
              <a:t>促进社会</a:t>
            </a:r>
            <a:endParaRPr lang="zh-CN" altLang="en-US" sz="2080" dirty="0">
              <a:solidFill>
                <a:schemeClr val="bg1">
                  <a:lumMod val="95000"/>
                </a:schemeClr>
              </a:solidFill>
              <a:latin typeface="思源黑体 CN Normal" panose="020B0400000000000000" pitchFamily="34" charset="-122"/>
              <a:ea typeface="思源黑体 CN Normal" panose="020B0400000000000000" pitchFamily="34" charset="-122"/>
            </a:endParaRPr>
          </a:p>
        </p:txBody>
      </p:sp>
      <p:sp>
        <p:nvSpPr>
          <p:cNvPr id="72" name="平行四边形 71"/>
          <p:cNvSpPr/>
          <p:nvPr/>
        </p:nvSpPr>
        <p:spPr>
          <a:xfrm>
            <a:off x="3737631" y="723066"/>
            <a:ext cx="324058" cy="408073"/>
          </a:xfrm>
          <a:prstGeom prst="parallelogram">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85" dirty="0"/>
          </a:p>
        </p:txBody>
      </p:sp>
      <p:sp>
        <p:nvSpPr>
          <p:cNvPr id="73" name="平行四边形 72"/>
          <p:cNvSpPr/>
          <p:nvPr/>
        </p:nvSpPr>
        <p:spPr>
          <a:xfrm>
            <a:off x="4048583" y="723066"/>
            <a:ext cx="324058" cy="408073"/>
          </a:xfrm>
          <a:prstGeom prst="parallelogram">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85" dirty="0"/>
          </a:p>
        </p:txBody>
      </p:sp>
      <p:sp>
        <p:nvSpPr>
          <p:cNvPr id="74" name="平行四边形 73"/>
          <p:cNvSpPr/>
          <p:nvPr/>
        </p:nvSpPr>
        <p:spPr>
          <a:xfrm>
            <a:off x="4359537" y="723066"/>
            <a:ext cx="324058" cy="408073"/>
          </a:xfrm>
          <a:prstGeom prst="parallelogram">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85" dirty="0"/>
          </a:p>
        </p:txBody>
      </p:sp>
      <p:sp>
        <p:nvSpPr>
          <p:cNvPr id="75" name="任意多边形: 形状 74"/>
          <p:cNvSpPr/>
          <p:nvPr/>
        </p:nvSpPr>
        <p:spPr>
          <a:xfrm>
            <a:off x="8260488" y="6442438"/>
            <a:ext cx="4319781" cy="398596"/>
          </a:xfrm>
          <a:custGeom>
            <a:avLst/>
            <a:gdLst>
              <a:gd name="connsiteX0" fmla="*/ 1333893 w 6073219"/>
              <a:gd name="connsiteY0" fmla="*/ 0 h 6858000"/>
              <a:gd name="connsiteX1" fmla="*/ 6073219 w 6073219"/>
              <a:gd name="connsiteY1" fmla="*/ 0 h 6858000"/>
              <a:gd name="connsiteX2" fmla="*/ 4739327 w 6073219"/>
              <a:gd name="connsiteY2" fmla="*/ 6858000 h 6858000"/>
              <a:gd name="connsiteX3" fmla="*/ 0 w 6073219"/>
              <a:gd name="connsiteY3" fmla="*/ 6858000 h 6858000"/>
              <a:gd name="connsiteX0-1" fmla="*/ 1333893 w 5432629"/>
              <a:gd name="connsiteY0-2" fmla="*/ 0 h 6858000"/>
              <a:gd name="connsiteX1-3" fmla="*/ 5432629 w 5432629"/>
              <a:gd name="connsiteY1-4" fmla="*/ 0 h 6858000"/>
              <a:gd name="connsiteX2-5" fmla="*/ 4739327 w 5432629"/>
              <a:gd name="connsiteY2-6" fmla="*/ 6858000 h 6858000"/>
              <a:gd name="connsiteX3-7" fmla="*/ 0 w 5432629"/>
              <a:gd name="connsiteY3-8" fmla="*/ 6858000 h 6858000"/>
              <a:gd name="connsiteX4" fmla="*/ 1333893 w 5432629"/>
              <a:gd name="connsiteY4" fmla="*/ 0 h 6858000"/>
              <a:gd name="connsiteX0-9" fmla="*/ 736007 w 5432629"/>
              <a:gd name="connsiteY0-10" fmla="*/ 0 h 6858000"/>
              <a:gd name="connsiteX1-11" fmla="*/ 5432629 w 5432629"/>
              <a:gd name="connsiteY1-12" fmla="*/ 0 h 6858000"/>
              <a:gd name="connsiteX2-13" fmla="*/ 4739327 w 5432629"/>
              <a:gd name="connsiteY2-14" fmla="*/ 6858000 h 6858000"/>
              <a:gd name="connsiteX3-15" fmla="*/ 0 w 5432629"/>
              <a:gd name="connsiteY3-16" fmla="*/ 6858000 h 6858000"/>
              <a:gd name="connsiteX4-17" fmla="*/ 736007 w 5432629"/>
              <a:gd name="connsiteY4-18" fmla="*/ 0 h 6858000"/>
              <a:gd name="connsiteX0-19" fmla="*/ 244889 w 4941511"/>
              <a:gd name="connsiteY0-20" fmla="*/ 0 h 6858000"/>
              <a:gd name="connsiteX1-21" fmla="*/ 4941511 w 4941511"/>
              <a:gd name="connsiteY1-22" fmla="*/ 0 h 6858000"/>
              <a:gd name="connsiteX2-23" fmla="*/ 4248209 w 4941511"/>
              <a:gd name="connsiteY2-24" fmla="*/ 6858000 h 6858000"/>
              <a:gd name="connsiteX3-25" fmla="*/ 0 w 4941511"/>
              <a:gd name="connsiteY3-26" fmla="*/ 6533197 h 6858000"/>
              <a:gd name="connsiteX4-27" fmla="*/ 244889 w 4941511"/>
              <a:gd name="connsiteY4-28" fmla="*/ 0 h 6858000"/>
              <a:gd name="connsiteX0-29" fmla="*/ 180829 w 4877451"/>
              <a:gd name="connsiteY0-30" fmla="*/ 0 h 6858000"/>
              <a:gd name="connsiteX1-31" fmla="*/ 4877451 w 4877451"/>
              <a:gd name="connsiteY1-32" fmla="*/ 0 h 6858000"/>
              <a:gd name="connsiteX2-33" fmla="*/ 4184149 w 4877451"/>
              <a:gd name="connsiteY2-34" fmla="*/ 6858000 h 6858000"/>
              <a:gd name="connsiteX3-35" fmla="*/ 0 w 4877451"/>
              <a:gd name="connsiteY3-36" fmla="*/ 6533197 h 6858000"/>
              <a:gd name="connsiteX4-37" fmla="*/ 180829 w 4877451"/>
              <a:gd name="connsiteY4-38" fmla="*/ 0 h 6858000"/>
              <a:gd name="connsiteX0-39" fmla="*/ 180829 w 4877451"/>
              <a:gd name="connsiteY0-40" fmla="*/ 0 h 6533197"/>
              <a:gd name="connsiteX1-41" fmla="*/ 4877451 w 4877451"/>
              <a:gd name="connsiteY1-42" fmla="*/ 0 h 6533197"/>
              <a:gd name="connsiteX2-43" fmla="*/ 4205502 w 4877451"/>
              <a:gd name="connsiteY2-44" fmla="*/ 6533197 h 6533197"/>
              <a:gd name="connsiteX3-45" fmla="*/ 0 w 4877451"/>
              <a:gd name="connsiteY3-46" fmla="*/ 6533197 h 6533197"/>
              <a:gd name="connsiteX4-47" fmla="*/ 180829 w 4877451"/>
              <a:gd name="connsiteY4-48" fmla="*/ 0 h 6533197"/>
              <a:gd name="connsiteX0-49" fmla="*/ 180829 w 4514451"/>
              <a:gd name="connsiteY0-50" fmla="*/ 0 h 6533197"/>
              <a:gd name="connsiteX1-51" fmla="*/ 4514451 w 4514451"/>
              <a:gd name="connsiteY1-52" fmla="*/ 0 h 6533197"/>
              <a:gd name="connsiteX2-53" fmla="*/ 4205502 w 4514451"/>
              <a:gd name="connsiteY2-54" fmla="*/ 6533197 h 6533197"/>
              <a:gd name="connsiteX3-55" fmla="*/ 0 w 4514451"/>
              <a:gd name="connsiteY3-56" fmla="*/ 6533197 h 6533197"/>
              <a:gd name="connsiteX4-57" fmla="*/ 180829 w 4514451"/>
              <a:gd name="connsiteY4-58" fmla="*/ 0 h 6533197"/>
              <a:gd name="connsiteX0-59" fmla="*/ 180829 w 4386332"/>
              <a:gd name="connsiteY0-60" fmla="*/ 0 h 6533197"/>
              <a:gd name="connsiteX1-61" fmla="*/ 4386332 w 4386332"/>
              <a:gd name="connsiteY1-62" fmla="*/ 0 h 6533197"/>
              <a:gd name="connsiteX2-63" fmla="*/ 4205502 w 4386332"/>
              <a:gd name="connsiteY2-64" fmla="*/ 6533197 h 6533197"/>
              <a:gd name="connsiteX3-65" fmla="*/ 0 w 4386332"/>
              <a:gd name="connsiteY3-66" fmla="*/ 6533197 h 6533197"/>
              <a:gd name="connsiteX4-67" fmla="*/ 180829 w 4386332"/>
              <a:gd name="connsiteY4-68" fmla="*/ 0 h 6533197"/>
              <a:gd name="connsiteX0-69" fmla="*/ 180829 w 4386332"/>
              <a:gd name="connsiteY0-70" fmla="*/ 0 h 6695598"/>
              <a:gd name="connsiteX1-71" fmla="*/ 4386332 w 4386332"/>
              <a:gd name="connsiteY1-72" fmla="*/ 0 h 6695598"/>
              <a:gd name="connsiteX2-73" fmla="*/ 4168255 w 4386332"/>
              <a:gd name="connsiteY2-74" fmla="*/ 6695598 h 6695598"/>
              <a:gd name="connsiteX3-75" fmla="*/ 0 w 4386332"/>
              <a:gd name="connsiteY3-76" fmla="*/ 6533197 h 6695598"/>
              <a:gd name="connsiteX4-77" fmla="*/ 180829 w 4386332"/>
              <a:gd name="connsiteY4-78" fmla="*/ 0 h 6695598"/>
              <a:gd name="connsiteX0-79" fmla="*/ 180829 w 4386332"/>
              <a:gd name="connsiteY0-80" fmla="*/ 0 h 6533197"/>
              <a:gd name="connsiteX1-81" fmla="*/ 4386332 w 4386332"/>
              <a:gd name="connsiteY1-82" fmla="*/ 0 h 6533197"/>
              <a:gd name="connsiteX2-83" fmla="*/ 4186878 w 4386332"/>
              <a:gd name="connsiteY2-84" fmla="*/ 6533197 h 6533197"/>
              <a:gd name="connsiteX3-85" fmla="*/ 0 w 4386332"/>
              <a:gd name="connsiteY3-86" fmla="*/ 6533197 h 6533197"/>
              <a:gd name="connsiteX4-87" fmla="*/ 180829 w 4386332"/>
              <a:gd name="connsiteY4-88" fmla="*/ 0 h 6533197"/>
              <a:gd name="connsiteX0-89" fmla="*/ 180829 w 4342458"/>
              <a:gd name="connsiteY0-90" fmla="*/ 146284 h 6679481"/>
              <a:gd name="connsiteX1-91" fmla="*/ 4342458 w 4342458"/>
              <a:gd name="connsiteY1-92" fmla="*/ 0 h 6679481"/>
              <a:gd name="connsiteX2-93" fmla="*/ 4186878 w 4342458"/>
              <a:gd name="connsiteY2-94" fmla="*/ 6679481 h 6679481"/>
              <a:gd name="connsiteX3-95" fmla="*/ 0 w 4342458"/>
              <a:gd name="connsiteY3-96" fmla="*/ 6679481 h 6679481"/>
              <a:gd name="connsiteX4-97" fmla="*/ 180829 w 4342458"/>
              <a:gd name="connsiteY4-98" fmla="*/ 146284 h 6679481"/>
              <a:gd name="connsiteX0-99" fmla="*/ 180829 w 4342458"/>
              <a:gd name="connsiteY0-100" fmla="*/ 146284 h 6679481"/>
              <a:gd name="connsiteX1-101" fmla="*/ 4342458 w 4342458"/>
              <a:gd name="connsiteY1-102" fmla="*/ 0 h 6679481"/>
              <a:gd name="connsiteX2-103" fmla="*/ 4265850 w 4342458"/>
              <a:gd name="connsiteY2-104" fmla="*/ 6679481 h 6679481"/>
              <a:gd name="connsiteX3-105" fmla="*/ 0 w 4342458"/>
              <a:gd name="connsiteY3-106" fmla="*/ 6679481 h 6679481"/>
              <a:gd name="connsiteX4-107" fmla="*/ 180829 w 4342458"/>
              <a:gd name="connsiteY4-108" fmla="*/ 146284 h 6679481"/>
              <a:gd name="connsiteX0-109" fmla="*/ 180829 w 4342458"/>
              <a:gd name="connsiteY0-110" fmla="*/ 146284 h 6679481"/>
              <a:gd name="connsiteX1-111" fmla="*/ 4342458 w 4342458"/>
              <a:gd name="connsiteY1-112" fmla="*/ 0 h 6679481"/>
              <a:gd name="connsiteX2-113" fmla="*/ 4239526 w 4342458"/>
              <a:gd name="connsiteY2-114" fmla="*/ 6679481 h 6679481"/>
              <a:gd name="connsiteX3-115" fmla="*/ 0 w 4342458"/>
              <a:gd name="connsiteY3-116" fmla="*/ 6679481 h 6679481"/>
              <a:gd name="connsiteX4-117" fmla="*/ 180829 w 4342458"/>
              <a:gd name="connsiteY4-118" fmla="*/ 146284 h 6679481"/>
              <a:gd name="connsiteX0-119" fmla="*/ 180829 w 4342458"/>
              <a:gd name="connsiteY0-120" fmla="*/ 146284 h 6679481"/>
              <a:gd name="connsiteX1-121" fmla="*/ 4342458 w 4342458"/>
              <a:gd name="connsiteY1-122" fmla="*/ 0 h 6679481"/>
              <a:gd name="connsiteX2-123" fmla="*/ 4257076 w 4342458"/>
              <a:gd name="connsiteY2-124" fmla="*/ 6679481 h 6679481"/>
              <a:gd name="connsiteX3-125" fmla="*/ 0 w 4342458"/>
              <a:gd name="connsiteY3-126" fmla="*/ 6679481 h 6679481"/>
              <a:gd name="connsiteX4-127" fmla="*/ 180829 w 4342458"/>
              <a:gd name="connsiteY4-128" fmla="*/ 146284 h 6679481"/>
              <a:gd name="connsiteX0-129" fmla="*/ 75533 w 4342458"/>
              <a:gd name="connsiteY0-130" fmla="*/ 438820 h 6679481"/>
              <a:gd name="connsiteX1-131" fmla="*/ 4342458 w 4342458"/>
              <a:gd name="connsiteY1-132" fmla="*/ 0 h 6679481"/>
              <a:gd name="connsiteX2-133" fmla="*/ 4257076 w 4342458"/>
              <a:gd name="connsiteY2-134" fmla="*/ 6679481 h 6679481"/>
              <a:gd name="connsiteX3-135" fmla="*/ 0 w 4342458"/>
              <a:gd name="connsiteY3-136" fmla="*/ 6679481 h 6679481"/>
              <a:gd name="connsiteX4-137" fmla="*/ 75533 w 4342458"/>
              <a:gd name="connsiteY4-138" fmla="*/ 438820 h 6679481"/>
              <a:gd name="connsiteX0-139" fmla="*/ 75533 w 4342458"/>
              <a:gd name="connsiteY0-140" fmla="*/ 292552 h 6679481"/>
              <a:gd name="connsiteX1-141" fmla="*/ 4342458 w 4342458"/>
              <a:gd name="connsiteY1-142" fmla="*/ 0 h 6679481"/>
              <a:gd name="connsiteX2-143" fmla="*/ 4257076 w 4342458"/>
              <a:gd name="connsiteY2-144" fmla="*/ 6679481 h 6679481"/>
              <a:gd name="connsiteX3-145" fmla="*/ 0 w 4342458"/>
              <a:gd name="connsiteY3-146" fmla="*/ 6679481 h 6679481"/>
              <a:gd name="connsiteX4-147" fmla="*/ 75533 w 4342458"/>
              <a:gd name="connsiteY4-148" fmla="*/ 292552 h 6679481"/>
              <a:gd name="connsiteX0-149" fmla="*/ 66758 w 4342458"/>
              <a:gd name="connsiteY0-150" fmla="*/ 146268 h 6679481"/>
              <a:gd name="connsiteX1-151" fmla="*/ 4342458 w 4342458"/>
              <a:gd name="connsiteY1-152" fmla="*/ 0 h 6679481"/>
              <a:gd name="connsiteX2-153" fmla="*/ 4257076 w 4342458"/>
              <a:gd name="connsiteY2-154" fmla="*/ 6679481 h 6679481"/>
              <a:gd name="connsiteX3-155" fmla="*/ 0 w 4342458"/>
              <a:gd name="connsiteY3-156" fmla="*/ 6679481 h 6679481"/>
              <a:gd name="connsiteX4-157" fmla="*/ 66758 w 4342458"/>
              <a:gd name="connsiteY4-158" fmla="*/ 146268 h 6679481"/>
              <a:gd name="connsiteX0-159" fmla="*/ 57983 w 4342458"/>
              <a:gd name="connsiteY0-160" fmla="*/ 0 h 6679481"/>
              <a:gd name="connsiteX1-161" fmla="*/ 4342458 w 4342458"/>
              <a:gd name="connsiteY1-162" fmla="*/ 0 h 6679481"/>
              <a:gd name="connsiteX2-163" fmla="*/ 4257076 w 4342458"/>
              <a:gd name="connsiteY2-164" fmla="*/ 6679481 h 6679481"/>
              <a:gd name="connsiteX3-165" fmla="*/ 0 w 4342458"/>
              <a:gd name="connsiteY3-166" fmla="*/ 6679481 h 6679481"/>
              <a:gd name="connsiteX4-167" fmla="*/ 57983 w 4342458"/>
              <a:gd name="connsiteY4-168" fmla="*/ 0 h 6679481"/>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342458" h="6679481">
                <a:moveTo>
                  <a:pt x="57983" y="0"/>
                </a:moveTo>
                <a:lnTo>
                  <a:pt x="4342458" y="0"/>
                </a:lnTo>
                <a:lnTo>
                  <a:pt x="4257076" y="6679481"/>
                </a:lnTo>
                <a:lnTo>
                  <a:pt x="0" y="6679481"/>
                </a:lnTo>
                <a:lnTo>
                  <a:pt x="57983" y="0"/>
                </a:lnTo>
                <a:close/>
              </a:path>
            </a:pathLst>
          </a:custGeom>
          <a:solidFill>
            <a:srgbClr val="92D050"/>
          </a:soli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985" dirty="0"/>
          </a:p>
        </p:txBody>
      </p:sp>
      <p:sp>
        <p:nvSpPr>
          <p:cNvPr id="2" name="文本框 1"/>
          <p:cNvSpPr txBox="1"/>
          <p:nvPr/>
        </p:nvSpPr>
        <p:spPr>
          <a:xfrm>
            <a:off x="-104140" y="1660525"/>
            <a:ext cx="2218690" cy="737235"/>
          </a:xfrm>
          <a:prstGeom prst="rect">
            <a:avLst/>
          </a:prstGeom>
          <a:noFill/>
        </p:spPr>
        <p:txBody>
          <a:bodyPr wrap="square" rtlCol="0">
            <a:spAutoFit/>
          </a:bodyPr>
          <a:p>
            <a:r>
              <a:rPr lang="zh-CN" altLang="en-US"/>
              <a:t>解决企业成本损失和运维难题</a:t>
            </a:r>
            <a:endParaRPr lang="zh-CN" altLang="en-US"/>
          </a:p>
        </p:txBody>
      </p:sp>
      <p:sp>
        <p:nvSpPr>
          <p:cNvPr id="3" name="文本框 2"/>
          <p:cNvSpPr txBox="1"/>
          <p:nvPr/>
        </p:nvSpPr>
        <p:spPr>
          <a:xfrm>
            <a:off x="0" y="2680970"/>
            <a:ext cx="2172970" cy="414020"/>
          </a:xfrm>
          <a:prstGeom prst="rect">
            <a:avLst/>
          </a:prstGeom>
          <a:noFill/>
        </p:spPr>
        <p:txBody>
          <a:bodyPr wrap="square" rtlCol="0">
            <a:spAutoFit/>
          </a:bodyPr>
          <a:p>
            <a:r>
              <a:rPr lang="zh-CN" altLang="en-US"/>
              <a:t>环保理念的推广</a:t>
            </a:r>
            <a:endParaRPr lang="zh-CN" altLang="en-US"/>
          </a:p>
        </p:txBody>
      </p:sp>
      <p:sp>
        <p:nvSpPr>
          <p:cNvPr id="4" name="文本框 3"/>
          <p:cNvSpPr txBox="1"/>
          <p:nvPr/>
        </p:nvSpPr>
        <p:spPr>
          <a:xfrm>
            <a:off x="71120" y="3528060"/>
            <a:ext cx="2089785" cy="737235"/>
          </a:xfrm>
          <a:prstGeom prst="rect">
            <a:avLst/>
          </a:prstGeom>
          <a:noFill/>
        </p:spPr>
        <p:txBody>
          <a:bodyPr wrap="square" rtlCol="0">
            <a:spAutoFit/>
          </a:bodyPr>
          <a:p>
            <a:r>
              <a:rPr lang="zh-CN" altLang="en-US"/>
              <a:t>提升共享经济的可持续性</a:t>
            </a:r>
            <a:endParaRPr lang="zh-CN" altLang="en-US"/>
          </a:p>
        </p:txBody>
      </p:sp>
      <p:sp>
        <p:nvSpPr>
          <p:cNvPr id="5" name="文本框 4"/>
          <p:cNvSpPr txBox="1"/>
          <p:nvPr/>
        </p:nvSpPr>
        <p:spPr>
          <a:xfrm>
            <a:off x="-635" y="4610735"/>
            <a:ext cx="1787525" cy="414020"/>
          </a:xfrm>
          <a:prstGeom prst="rect">
            <a:avLst/>
          </a:prstGeom>
          <a:noFill/>
        </p:spPr>
        <p:txBody>
          <a:bodyPr wrap="square" rtlCol="0">
            <a:spAutoFit/>
          </a:bodyPr>
          <a:p>
            <a:r>
              <a:rPr lang="zh-CN" altLang="en-US"/>
              <a:t>优化校园环境</a:t>
            </a:r>
            <a:endParaRPr lang="zh-CN" altLang="en-US"/>
          </a:p>
        </p:txBody>
      </p:sp>
      <p:sp>
        <p:nvSpPr>
          <p:cNvPr id="7" name="文本框 6"/>
          <p:cNvSpPr txBox="1"/>
          <p:nvPr/>
        </p:nvSpPr>
        <p:spPr>
          <a:xfrm>
            <a:off x="-116840" y="5217795"/>
            <a:ext cx="2406015" cy="1060450"/>
          </a:xfrm>
          <a:prstGeom prst="rect">
            <a:avLst/>
          </a:prstGeom>
          <a:noFill/>
        </p:spPr>
        <p:txBody>
          <a:bodyPr wrap="square" rtlCol="0">
            <a:spAutoFit/>
          </a:bodyPr>
          <a:p>
            <a:r>
              <a:rPr lang="zh-CN" altLang="en-US"/>
              <a:t>解决共享单车行业长期存在的“三无问题”：</a:t>
            </a: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advTm="2000">
        <p15:prstTrans prst="peelOff"/>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1000"/>
                                        <p:tgtEl>
                                          <p:spTgt spid="26"/>
                                        </p:tgtEl>
                                      </p:cBhvr>
                                    </p:animEffect>
                                  </p:childTnLst>
                                </p:cTn>
                              </p:par>
                              <p:par>
                                <p:cTn id="8" presetID="22" presetClass="entr" presetSubtype="8" fill="hold" nodeType="withEffect">
                                  <p:stCondLst>
                                    <p:cond delay="250"/>
                                  </p:stCondLst>
                                  <p:childTnLst>
                                    <p:set>
                                      <p:cBhvr>
                                        <p:cTn id="9" dur="1" fill="hold">
                                          <p:stCondLst>
                                            <p:cond delay="0"/>
                                          </p:stCondLst>
                                        </p:cTn>
                                        <p:tgtEl>
                                          <p:spTgt spid="32"/>
                                        </p:tgtEl>
                                        <p:attrNameLst>
                                          <p:attrName>style.visibility</p:attrName>
                                        </p:attrNameLst>
                                      </p:cBhvr>
                                      <p:to>
                                        <p:strVal val="visible"/>
                                      </p:to>
                                    </p:set>
                                    <p:animEffect transition="in" filter="wipe(left)">
                                      <p:cBhvr>
                                        <p:cTn id="10" dur="1000"/>
                                        <p:tgtEl>
                                          <p:spTgt spid="32"/>
                                        </p:tgtEl>
                                      </p:cBhvr>
                                    </p:animEffect>
                                  </p:childTnLst>
                                </p:cTn>
                              </p:par>
                              <p:par>
                                <p:cTn id="11" presetID="22" presetClass="entr" presetSubtype="8" fill="hold" nodeType="withEffect">
                                  <p:stCondLst>
                                    <p:cond delay="500"/>
                                  </p:stCondLst>
                                  <p:childTnLst>
                                    <p:set>
                                      <p:cBhvr>
                                        <p:cTn id="12" dur="1" fill="hold">
                                          <p:stCondLst>
                                            <p:cond delay="0"/>
                                          </p:stCondLst>
                                        </p:cTn>
                                        <p:tgtEl>
                                          <p:spTgt spid="38"/>
                                        </p:tgtEl>
                                        <p:attrNameLst>
                                          <p:attrName>style.visibility</p:attrName>
                                        </p:attrNameLst>
                                      </p:cBhvr>
                                      <p:to>
                                        <p:strVal val="visible"/>
                                      </p:to>
                                    </p:set>
                                    <p:animEffect transition="in" filter="wipe(left)">
                                      <p:cBhvr>
                                        <p:cTn id="13" dur="1000"/>
                                        <p:tgtEl>
                                          <p:spTgt spid="38"/>
                                        </p:tgtEl>
                                      </p:cBhvr>
                                    </p:animEffect>
                                  </p:childTnLst>
                                </p:cTn>
                              </p:par>
                              <p:par>
                                <p:cTn id="14" presetID="22" presetClass="entr" presetSubtype="8" fill="hold" nodeType="withEffect">
                                  <p:stCondLst>
                                    <p:cond delay="750"/>
                                  </p:stCondLst>
                                  <p:childTnLst>
                                    <p:set>
                                      <p:cBhvr>
                                        <p:cTn id="15" dur="1" fill="hold">
                                          <p:stCondLst>
                                            <p:cond delay="0"/>
                                          </p:stCondLst>
                                        </p:cTn>
                                        <p:tgtEl>
                                          <p:spTgt spid="45"/>
                                        </p:tgtEl>
                                        <p:attrNameLst>
                                          <p:attrName>style.visibility</p:attrName>
                                        </p:attrNameLst>
                                      </p:cBhvr>
                                      <p:to>
                                        <p:strVal val="visible"/>
                                      </p:to>
                                    </p:set>
                                    <p:animEffect transition="in" filter="wipe(left)">
                                      <p:cBhvr>
                                        <p:cTn id="16" dur="1000"/>
                                        <p:tgtEl>
                                          <p:spTgt spid="45"/>
                                        </p:tgtEl>
                                      </p:cBhvr>
                                    </p:animEffect>
                                  </p:childTnLst>
                                </p:cTn>
                              </p:par>
                              <p:par>
                                <p:cTn id="17" presetID="22" presetClass="entr" presetSubtype="8" fill="hold" nodeType="withEffect">
                                  <p:stCondLst>
                                    <p:cond delay="1000"/>
                                  </p:stCondLst>
                                  <p:childTnLst>
                                    <p:set>
                                      <p:cBhvr>
                                        <p:cTn id="18" dur="1" fill="hold">
                                          <p:stCondLst>
                                            <p:cond delay="0"/>
                                          </p:stCondLst>
                                        </p:cTn>
                                        <p:tgtEl>
                                          <p:spTgt spid="51"/>
                                        </p:tgtEl>
                                        <p:attrNameLst>
                                          <p:attrName>style.visibility</p:attrName>
                                        </p:attrNameLst>
                                      </p:cBhvr>
                                      <p:to>
                                        <p:strVal val="visible"/>
                                      </p:to>
                                    </p:set>
                                    <p:animEffect transition="in" filter="wipe(left)">
                                      <p:cBhvr>
                                        <p:cTn id="19" dur="1000"/>
                                        <p:tgtEl>
                                          <p:spTgt spid="51"/>
                                        </p:tgtEl>
                                      </p:cBhvr>
                                    </p:animEffect>
                                  </p:childTnLst>
                                </p:cTn>
                              </p:par>
                              <p:par>
                                <p:cTn id="20" presetID="22" presetClass="entr" presetSubtype="8" fill="hold" nodeType="withEffect">
                                  <p:stCondLst>
                                    <p:cond delay="1250"/>
                                  </p:stCondLst>
                                  <p:childTnLst>
                                    <p:set>
                                      <p:cBhvr>
                                        <p:cTn id="21" dur="1" fill="hold">
                                          <p:stCondLst>
                                            <p:cond delay="0"/>
                                          </p:stCondLst>
                                        </p:cTn>
                                        <p:tgtEl>
                                          <p:spTgt spid="57"/>
                                        </p:tgtEl>
                                        <p:attrNameLst>
                                          <p:attrName>style.visibility</p:attrName>
                                        </p:attrNameLst>
                                      </p:cBhvr>
                                      <p:to>
                                        <p:strVal val="visible"/>
                                      </p:to>
                                    </p:set>
                                    <p:animEffect transition="in" filter="wipe(left)">
                                      <p:cBhvr>
                                        <p:cTn id="22" dur="500"/>
                                        <p:tgtEl>
                                          <p:spTgt spid="57"/>
                                        </p:tgtEl>
                                      </p:cBhvr>
                                    </p:animEffect>
                                  </p:childTnLst>
                                </p:cTn>
                              </p:par>
                              <p:par>
                                <p:cTn id="23" presetID="22" presetClass="entr" presetSubtype="8" fill="hold" nodeType="withEffect">
                                  <p:stCondLst>
                                    <p:cond delay="1500"/>
                                  </p:stCondLst>
                                  <p:childTnLst>
                                    <p:set>
                                      <p:cBhvr>
                                        <p:cTn id="24" dur="1" fill="hold">
                                          <p:stCondLst>
                                            <p:cond delay="0"/>
                                          </p:stCondLst>
                                        </p:cTn>
                                        <p:tgtEl>
                                          <p:spTgt spid="58"/>
                                        </p:tgtEl>
                                        <p:attrNameLst>
                                          <p:attrName>style.visibility</p:attrName>
                                        </p:attrNameLst>
                                      </p:cBhvr>
                                      <p:to>
                                        <p:strVal val="visible"/>
                                      </p:to>
                                    </p:set>
                                    <p:animEffect transition="in" filter="wipe(left)">
                                      <p:cBhvr>
                                        <p:cTn id="25" dur="500"/>
                                        <p:tgtEl>
                                          <p:spTgt spid="58"/>
                                        </p:tgtEl>
                                      </p:cBhvr>
                                    </p:animEffect>
                                  </p:childTnLst>
                                </p:cTn>
                              </p:par>
                              <p:par>
                                <p:cTn id="26" presetID="22" presetClass="entr" presetSubtype="8" fill="hold" nodeType="withEffect">
                                  <p:stCondLst>
                                    <p:cond delay="1750"/>
                                  </p:stCondLst>
                                  <p:childTnLst>
                                    <p:set>
                                      <p:cBhvr>
                                        <p:cTn id="27" dur="1" fill="hold">
                                          <p:stCondLst>
                                            <p:cond delay="0"/>
                                          </p:stCondLst>
                                        </p:cTn>
                                        <p:tgtEl>
                                          <p:spTgt spid="61"/>
                                        </p:tgtEl>
                                        <p:attrNameLst>
                                          <p:attrName>style.visibility</p:attrName>
                                        </p:attrNameLst>
                                      </p:cBhvr>
                                      <p:to>
                                        <p:strVal val="visible"/>
                                      </p:to>
                                    </p:set>
                                    <p:animEffect transition="in" filter="wipe(left)">
                                      <p:cBhvr>
                                        <p:cTn id="28" dur="500"/>
                                        <p:tgtEl>
                                          <p:spTgt spid="61"/>
                                        </p:tgtEl>
                                      </p:cBhvr>
                                    </p:animEffect>
                                  </p:childTnLst>
                                </p:cTn>
                              </p:par>
                              <p:par>
                                <p:cTn id="29" presetID="22" presetClass="entr" presetSubtype="8" fill="hold" nodeType="withEffect">
                                  <p:stCondLst>
                                    <p:cond delay="2000"/>
                                  </p:stCondLst>
                                  <p:childTnLst>
                                    <p:set>
                                      <p:cBhvr>
                                        <p:cTn id="30" dur="1" fill="hold">
                                          <p:stCondLst>
                                            <p:cond delay="0"/>
                                          </p:stCondLst>
                                        </p:cTn>
                                        <p:tgtEl>
                                          <p:spTgt spid="59"/>
                                        </p:tgtEl>
                                        <p:attrNameLst>
                                          <p:attrName>style.visibility</p:attrName>
                                        </p:attrNameLst>
                                      </p:cBhvr>
                                      <p:to>
                                        <p:strVal val="visible"/>
                                      </p:to>
                                    </p:set>
                                    <p:animEffect transition="in" filter="wipe(left)">
                                      <p:cBhvr>
                                        <p:cTn id="31" dur="500"/>
                                        <p:tgtEl>
                                          <p:spTgt spid="59"/>
                                        </p:tgtEl>
                                      </p:cBhvr>
                                    </p:animEffect>
                                  </p:childTnLst>
                                </p:cTn>
                              </p:par>
                              <p:par>
                                <p:cTn id="32" presetID="22" presetClass="entr" presetSubtype="8" fill="hold" nodeType="withEffect">
                                  <p:stCondLst>
                                    <p:cond delay="2250"/>
                                  </p:stCondLst>
                                  <p:childTnLst>
                                    <p:set>
                                      <p:cBhvr>
                                        <p:cTn id="33" dur="1" fill="hold">
                                          <p:stCondLst>
                                            <p:cond delay="0"/>
                                          </p:stCondLst>
                                        </p:cTn>
                                        <p:tgtEl>
                                          <p:spTgt spid="60"/>
                                        </p:tgtEl>
                                        <p:attrNameLst>
                                          <p:attrName>style.visibility</p:attrName>
                                        </p:attrNameLst>
                                      </p:cBhvr>
                                      <p:to>
                                        <p:strVal val="visible"/>
                                      </p:to>
                                    </p:set>
                                    <p:animEffect transition="in" filter="wipe(left)">
                                      <p:cBhvr>
                                        <p:cTn id="34" dur="500"/>
                                        <p:tgtEl>
                                          <p:spTgt spid="60"/>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64"/>
                                        </p:tgtEl>
                                        <p:attrNameLst>
                                          <p:attrName>style.visibility</p:attrName>
                                        </p:attrNameLst>
                                      </p:cBhvr>
                                      <p:to>
                                        <p:strVal val="visible"/>
                                      </p:to>
                                    </p:set>
                                    <p:animEffect transition="in" filter="wipe(down)">
                                      <p:cBhvr>
                                        <p:cTn id="39" dur="500"/>
                                        <p:tgtEl>
                                          <p:spTgt spid="64"/>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65"/>
                                        </p:tgtEl>
                                        <p:attrNameLst>
                                          <p:attrName>style.visibility</p:attrName>
                                        </p:attrNameLst>
                                      </p:cBhvr>
                                      <p:to>
                                        <p:strVal val="visible"/>
                                      </p:to>
                                    </p:set>
                                    <p:animEffect transition="in" filter="wipe(down)">
                                      <p:cBhvr>
                                        <p:cTn id="42" dur="500"/>
                                        <p:tgtEl>
                                          <p:spTgt spid="65"/>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66"/>
                                        </p:tgtEl>
                                        <p:attrNameLst>
                                          <p:attrName>style.visibility</p:attrName>
                                        </p:attrNameLst>
                                      </p:cBhvr>
                                      <p:to>
                                        <p:strVal val="visible"/>
                                      </p:to>
                                    </p:set>
                                    <p:animEffect transition="in" filter="wipe(down)">
                                      <p:cBhvr>
                                        <p:cTn id="45" dur="500"/>
                                        <p:tgtEl>
                                          <p:spTgt spid="66"/>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67"/>
                                        </p:tgtEl>
                                        <p:attrNameLst>
                                          <p:attrName>style.visibility</p:attrName>
                                        </p:attrNameLst>
                                      </p:cBhvr>
                                      <p:to>
                                        <p:strVal val="visible"/>
                                      </p:to>
                                    </p:set>
                                    <p:animEffect transition="in" filter="wipe(down)">
                                      <p:cBhvr>
                                        <p:cTn id="48" dur="500"/>
                                        <p:tgtEl>
                                          <p:spTgt spid="67"/>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68"/>
                                        </p:tgtEl>
                                        <p:attrNameLst>
                                          <p:attrName>style.visibility</p:attrName>
                                        </p:attrNameLst>
                                      </p:cBhvr>
                                      <p:to>
                                        <p:strVal val="visible"/>
                                      </p:to>
                                    </p:set>
                                    <p:animEffect transition="in" filter="wipe(down)">
                                      <p:cBhvr>
                                        <p:cTn id="51"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5" grpId="0"/>
      <p:bldP spid="66" grpId="0"/>
      <p:bldP spid="67" grpId="0"/>
      <p:bldP spid="68" grpId="0"/>
    </p:bldLst>
  </p:timing>
</p:sld>
</file>

<file path=ppt/tags/tag1.xml><?xml version="1.0" encoding="utf-8"?>
<p:tagLst xmlns:p="http://schemas.openxmlformats.org/presentationml/2006/main">
  <p:tag name="PA" val="v3.2.0"/>
</p:tagLst>
</file>

<file path=ppt/tags/tag2.xml><?xml version="1.0" encoding="utf-8"?>
<p:tagLst xmlns:p="http://schemas.openxmlformats.org/presentationml/2006/main">
  <p:tag name="KSO_WM_BEAUTIFY_FLAG" val="#wm#"/>
  <p:tag name="KSO_WM_TEMPLATE_CATEGORY" val="custom"/>
  <p:tag name="KSO_WM_TEMPLATE_INDEX" val="2020508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1605</Words>
  <Application>WPS 演示</Application>
  <PresentationFormat>自定义</PresentationFormat>
  <Paragraphs>211</Paragraphs>
  <Slides>11</Slides>
  <Notes>35</Notes>
  <HiddenSlides>0</HiddenSlides>
  <MMClips>1</MMClips>
  <ScaleCrop>false</ScaleCrop>
  <HeadingPairs>
    <vt:vector size="6" baseType="variant">
      <vt:variant>
        <vt:lpstr>已用的字体</vt:lpstr>
      </vt:variant>
      <vt:variant>
        <vt:i4>17</vt:i4>
      </vt:variant>
      <vt:variant>
        <vt:lpstr>主题</vt:lpstr>
      </vt:variant>
      <vt:variant>
        <vt:i4>2</vt:i4>
      </vt:variant>
      <vt:variant>
        <vt:lpstr>幻灯片标题</vt:lpstr>
      </vt:variant>
      <vt:variant>
        <vt:i4>11</vt:i4>
      </vt:variant>
    </vt:vector>
  </HeadingPairs>
  <TitlesOfParts>
    <vt:vector size="30" baseType="lpstr">
      <vt:lpstr>Arial</vt:lpstr>
      <vt:lpstr>宋体</vt:lpstr>
      <vt:lpstr>Wingdings</vt:lpstr>
      <vt:lpstr>思源黑体 CN Medium</vt:lpstr>
      <vt:lpstr>微软雅黑</vt:lpstr>
      <vt:lpstr>Impact</vt:lpstr>
      <vt:lpstr>思源黑体 CN Normal</vt:lpstr>
      <vt:lpstr>思源黑体 CN Bold</vt:lpstr>
      <vt:lpstr>楷体</vt:lpstr>
      <vt:lpstr>Arial</vt:lpstr>
      <vt:lpstr>黑体</vt:lpstr>
      <vt:lpstr>Source Sans Pro</vt:lpstr>
      <vt:lpstr>字魂58号-创中黑-Regular</vt:lpstr>
      <vt:lpstr>方正粗黑宋简体</vt:lpstr>
      <vt:lpstr>Calibri</vt:lpstr>
      <vt:lpstr>Arial Unicode MS</vt:lpstr>
      <vt:lpstr>Yu Gothic UI</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azx</cp:lastModifiedBy>
  <cp:revision>273</cp:revision>
  <dcterms:created xsi:type="dcterms:W3CDTF">2015-10-31T00:58:00Z</dcterms:created>
  <dcterms:modified xsi:type="dcterms:W3CDTF">2023-06-22T07:21:21Z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2052-10.8.2.6666</vt:lpwstr>
  </property>
</Properties>
</file>

<file path=docProps/thumbnail.jpeg>
</file>